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73B49-14E8-4643-AF0C-470832523D83}" v="30" dt="2023-01-13T17:41:35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Castillo Delgado" userId="b99836e1-372d-4b85-8b1c-261f538c5da8" providerId="ADAL" clId="{41973B49-14E8-4643-AF0C-470832523D83}"/>
    <pc:docChg chg="custSel addSld delSld modSld sldOrd">
      <pc:chgData name="Fernando Castillo Delgado" userId="b99836e1-372d-4b85-8b1c-261f538c5da8" providerId="ADAL" clId="{41973B49-14E8-4643-AF0C-470832523D83}" dt="2023-09-27T16:26:41.959" v="377" actId="1076"/>
      <pc:docMkLst>
        <pc:docMk/>
      </pc:docMkLst>
      <pc:sldChg chg="modSp mod">
        <pc:chgData name="Fernando Castillo Delgado" userId="b99836e1-372d-4b85-8b1c-261f538c5da8" providerId="ADAL" clId="{41973B49-14E8-4643-AF0C-470832523D83}" dt="2023-09-27T16:26:41.959" v="377" actId="1076"/>
        <pc:sldMkLst>
          <pc:docMk/>
          <pc:sldMk cId="4159638159" sldId="256"/>
        </pc:sldMkLst>
        <pc:spChg chg="mod">
          <ac:chgData name="Fernando Castillo Delgado" userId="b99836e1-372d-4b85-8b1c-261f538c5da8" providerId="ADAL" clId="{41973B49-14E8-4643-AF0C-470832523D83}" dt="2023-09-27T16:26:41.959" v="377" actId="1076"/>
          <ac:spMkLst>
            <pc:docMk/>
            <pc:sldMk cId="4159638159" sldId="256"/>
            <ac:spMk id="3" creationId="{6938BF17-9CBD-7887-37B9-17C12C3886D5}"/>
          </ac:spMkLst>
        </pc:spChg>
        <pc:spChg chg="mod">
          <ac:chgData name="Fernando Castillo Delgado" userId="b99836e1-372d-4b85-8b1c-261f538c5da8" providerId="ADAL" clId="{41973B49-14E8-4643-AF0C-470832523D83}" dt="2023-09-27T16:26:33.291" v="376" actId="1076"/>
          <ac:spMkLst>
            <pc:docMk/>
            <pc:sldMk cId="4159638159" sldId="256"/>
            <ac:spMk id="4" creationId="{00000000-0000-0000-0000-000000000000}"/>
          </ac:spMkLst>
        </pc:spChg>
      </pc:sldChg>
      <pc:sldChg chg="del">
        <pc:chgData name="Fernando Castillo Delgado" userId="b99836e1-372d-4b85-8b1c-261f538c5da8" providerId="ADAL" clId="{41973B49-14E8-4643-AF0C-470832523D83}" dt="2023-01-13T17:35:55.018" v="185" actId="47"/>
        <pc:sldMkLst>
          <pc:docMk/>
          <pc:sldMk cId="1449123856" sldId="257"/>
        </pc:sldMkLst>
      </pc:sldChg>
      <pc:sldChg chg="del">
        <pc:chgData name="Fernando Castillo Delgado" userId="b99836e1-372d-4b85-8b1c-261f538c5da8" providerId="ADAL" clId="{41973B49-14E8-4643-AF0C-470832523D83}" dt="2023-01-13T17:35:56.861" v="186" actId="47"/>
        <pc:sldMkLst>
          <pc:docMk/>
          <pc:sldMk cId="979284312" sldId="264"/>
        </pc:sldMkLst>
      </pc:sldChg>
      <pc:sldChg chg="del">
        <pc:chgData name="Fernando Castillo Delgado" userId="b99836e1-372d-4b85-8b1c-261f538c5da8" providerId="ADAL" clId="{41973B49-14E8-4643-AF0C-470832523D83}" dt="2023-01-13T17:35:58.053" v="187" actId="47"/>
        <pc:sldMkLst>
          <pc:docMk/>
          <pc:sldMk cId="2977228714" sldId="265"/>
        </pc:sldMkLst>
      </pc:sldChg>
      <pc:sldChg chg="addSp delSp modSp mod">
        <pc:chgData name="Fernando Castillo Delgado" userId="b99836e1-372d-4b85-8b1c-261f538c5da8" providerId="ADAL" clId="{41973B49-14E8-4643-AF0C-470832523D83}" dt="2023-01-13T17:25:09.036" v="39"/>
        <pc:sldMkLst>
          <pc:docMk/>
          <pc:sldMk cId="2782072355" sldId="266"/>
        </pc:sldMkLst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" creationId="{999CB7CE-92BD-C10D-DDF3-7F51B8066398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3" creationId="{1368EC94-6272-03A8-9043-C67B864C28EE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4" creationId="{EDA6123A-ECEE-6410-9F54-B0438983983E}"/>
          </ac:spMkLst>
        </pc:spChg>
        <pc:spChg chg="mod">
          <ac:chgData name="Fernando Castillo Delgado" userId="b99836e1-372d-4b85-8b1c-261f538c5da8" providerId="ADAL" clId="{41973B49-14E8-4643-AF0C-470832523D83}" dt="2023-01-13T17:24:52.293" v="37" actId="1076"/>
          <ac:spMkLst>
            <pc:docMk/>
            <pc:sldMk cId="2782072355" sldId="266"/>
            <ac:spMk id="6" creationId="{93E88129-4A0C-4F0B-9EA5-303E9B7BD9E7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7" creationId="{0E955106-7373-33E1-A642-FF8FE1EEB666}"/>
          </ac:spMkLst>
        </pc:spChg>
        <pc:spChg chg="del">
          <ac:chgData name="Fernando Castillo Delgado" userId="b99836e1-372d-4b85-8b1c-261f538c5da8" providerId="ADAL" clId="{41973B49-14E8-4643-AF0C-470832523D83}" dt="2023-01-13T17:24:56.850" v="38" actId="478"/>
          <ac:spMkLst>
            <pc:docMk/>
            <pc:sldMk cId="2782072355" sldId="266"/>
            <ac:spMk id="8" creationId="{8DA29EDF-5250-3983-1307-5C24533A84D9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9" creationId="{BD61E1D8-8272-AD18-6DA4-5473D842016A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0" creationId="{8EE793C2-6719-7AEA-4BE2-92E180807164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1" creationId="{4ACC0117-9928-9B59-778E-1F32E2E82F22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2" creationId="{7436E710-3447-E160-2DFC-163C07C15CBE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4" creationId="{428B4716-6D08-DCA3-541F-420E321A879B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5" creationId="{6A73A88D-412D-5C0D-5819-7D25E8DA3182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6" creationId="{03DA47A0-D208-C0C6-2E90-9DBE81564DDE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7" creationId="{EB61CBEE-7A9F-6630-DA35-80CF41396148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8" creationId="{E9DAC787-3A5A-87C2-BA77-7DB6A34BD11E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19" creationId="{568FAD14-6D5F-C45F-FFA1-26E5470D96DA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0" creationId="{6E9061A1-24BD-2DA0-8EAF-4A09A55FC96C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1" creationId="{2079AD31-BB3F-3BC7-8EB5-B18BCF70CA5C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2" creationId="{B15FB37A-EA8F-065E-591E-3CE34CE2BB7F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3" creationId="{9D18AE28-5C62-40F0-D838-FAE75F499CDD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4" creationId="{BD0478CB-BF30-F85F-39DA-4DEB8D25B1D5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5" creationId="{AF5F2CC0-2167-9516-AC59-99949D496E4C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6" creationId="{BB54E3CB-DE7E-B02E-0831-C3B142E62632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7" creationId="{B3404E1C-1A2E-31D8-61E7-93BAF601BE70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28" creationId="{D479778F-2F07-7C7C-D83E-2B81DC02046B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30" creationId="{B9A274CC-E27B-7F12-6056-C0998C49B016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43" creationId="{C067BAA9-C033-5EA7-8067-5DFBDE294CD1}"/>
          </ac:spMkLst>
        </pc:spChg>
        <pc:spChg chg="add mod">
          <ac:chgData name="Fernando Castillo Delgado" userId="b99836e1-372d-4b85-8b1c-261f538c5da8" providerId="ADAL" clId="{41973B49-14E8-4643-AF0C-470832523D83}" dt="2023-01-13T17:25:09.036" v="39"/>
          <ac:spMkLst>
            <pc:docMk/>
            <pc:sldMk cId="2782072355" sldId="266"/>
            <ac:spMk id="44" creationId="{3AF7C86D-685A-E64F-81C1-D24F4C27E4A9}"/>
          </ac:spMkLst>
        </pc:spChg>
        <pc:picChg chg="del">
          <ac:chgData name="Fernando Castillo Delgado" userId="b99836e1-372d-4b85-8b1c-261f538c5da8" providerId="ADAL" clId="{41973B49-14E8-4643-AF0C-470832523D83}" dt="2023-01-13T17:24:56.850" v="38" actId="478"/>
          <ac:picMkLst>
            <pc:docMk/>
            <pc:sldMk cId="2782072355" sldId="266"/>
            <ac:picMk id="13" creationId="{F7244D87-820C-06D3-FFA5-84757C3E0454}"/>
          </ac:picMkLst>
        </pc:pic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29" creationId="{B8E2C733-D96D-62E7-5B86-849A1ED419B0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1" creationId="{5C7E1E18-FF91-BFC9-9910-209EE91070A0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2" creationId="{ED324C41-329C-41C1-1FDC-DCCB33C8457A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3" creationId="{E868DEB2-78EE-2EA7-7176-A1BA8BF44650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4" creationId="{BF4FA0A7-EDFB-0CA4-A300-74FF7195C4FF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5" creationId="{4BE24A59-A111-0F1C-B59C-A5984A5032A5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6" creationId="{ADFD31EF-1217-0E89-F423-72D00E15E819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7" creationId="{B99D4734-EC8C-3CF9-2BE2-F15CA30C36A5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8" creationId="{AC3BD33C-0C23-D389-439C-10FE130A0EC4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39" creationId="{9314AFD3-1322-6992-3128-E29EE1602882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40" creationId="{4301FEA3-663C-DECC-4F47-68482F96F2B0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41" creationId="{E37B49AD-5003-2C61-CF43-994F899B627D}"/>
          </ac:cxnSpMkLst>
        </pc:cxnChg>
        <pc:cxnChg chg="add mod">
          <ac:chgData name="Fernando Castillo Delgado" userId="b99836e1-372d-4b85-8b1c-261f538c5da8" providerId="ADAL" clId="{41973B49-14E8-4643-AF0C-470832523D83}" dt="2023-01-13T17:25:09.036" v="39"/>
          <ac:cxnSpMkLst>
            <pc:docMk/>
            <pc:sldMk cId="2782072355" sldId="266"/>
            <ac:cxnSpMk id="42" creationId="{38BDDF01-492C-8F5C-CA60-973706CB69B4}"/>
          </ac:cxnSpMkLst>
        </pc:cxnChg>
      </pc:sldChg>
      <pc:sldChg chg="addSp delSp modSp mod">
        <pc:chgData name="Fernando Castillo Delgado" userId="b99836e1-372d-4b85-8b1c-261f538c5da8" providerId="ADAL" clId="{41973B49-14E8-4643-AF0C-470832523D83}" dt="2023-01-13T17:33:29.147" v="176" actId="404"/>
        <pc:sldMkLst>
          <pc:docMk/>
          <pc:sldMk cId="4153654485" sldId="267"/>
        </pc:sldMkLst>
        <pc:spChg chg="mod">
          <ac:chgData name="Fernando Castillo Delgado" userId="b99836e1-372d-4b85-8b1c-261f538c5da8" providerId="ADAL" clId="{41973B49-14E8-4643-AF0C-470832523D83}" dt="2023-01-13T17:31:26.096" v="172" actId="6549"/>
          <ac:spMkLst>
            <pc:docMk/>
            <pc:sldMk cId="4153654485" sldId="267"/>
            <ac:spMk id="6" creationId="{93E88129-4A0C-4F0B-9EA5-303E9B7BD9E7}"/>
          </ac:spMkLst>
        </pc:spChg>
        <pc:spChg chg="del">
          <ac:chgData name="Fernando Castillo Delgado" userId="b99836e1-372d-4b85-8b1c-261f538c5da8" providerId="ADAL" clId="{41973B49-14E8-4643-AF0C-470832523D83}" dt="2023-01-13T17:27:05.400" v="60" actId="478"/>
          <ac:spMkLst>
            <pc:docMk/>
            <pc:sldMk cId="4153654485" sldId="267"/>
            <ac:spMk id="8" creationId="{8DA29EDF-5250-3983-1307-5C24533A84D9}"/>
          </ac:spMkLst>
        </pc:spChg>
        <pc:graphicFrameChg chg="add mod modGraphic">
          <ac:chgData name="Fernando Castillo Delgado" userId="b99836e1-372d-4b85-8b1c-261f538c5da8" providerId="ADAL" clId="{41973B49-14E8-4643-AF0C-470832523D83}" dt="2023-01-13T17:33:29.147" v="176" actId="404"/>
          <ac:graphicFrameMkLst>
            <pc:docMk/>
            <pc:sldMk cId="4153654485" sldId="267"/>
            <ac:graphicFrameMk id="2" creationId="{57C57DEB-9A46-FFE0-4706-B2B1BDD26E8C}"/>
          </ac:graphicFrameMkLst>
        </pc:graphicFrameChg>
        <pc:picChg chg="del">
          <ac:chgData name="Fernando Castillo Delgado" userId="b99836e1-372d-4b85-8b1c-261f538c5da8" providerId="ADAL" clId="{41973B49-14E8-4643-AF0C-470832523D83}" dt="2023-01-13T17:27:05.400" v="60" actId="478"/>
          <ac:picMkLst>
            <pc:docMk/>
            <pc:sldMk cId="4153654485" sldId="267"/>
            <ac:picMk id="3" creationId="{86FBE20D-32A1-B4E1-0474-51D4DC225E43}"/>
          </ac:picMkLst>
        </pc:picChg>
        <pc:picChg chg="del">
          <ac:chgData name="Fernando Castillo Delgado" userId="b99836e1-372d-4b85-8b1c-261f538c5da8" providerId="ADAL" clId="{41973B49-14E8-4643-AF0C-470832523D83}" dt="2023-01-13T17:27:09.128" v="61" actId="478"/>
          <ac:picMkLst>
            <pc:docMk/>
            <pc:sldMk cId="4153654485" sldId="267"/>
            <ac:picMk id="10" creationId="{B23F592E-7E41-A6D4-7567-D28967B7290E}"/>
          </ac:picMkLst>
        </pc:picChg>
      </pc:sldChg>
      <pc:sldChg chg="addSp delSp modSp mod">
        <pc:chgData name="Fernando Castillo Delgado" userId="b99836e1-372d-4b85-8b1c-261f538c5da8" providerId="ADAL" clId="{41973B49-14E8-4643-AF0C-470832523D83}" dt="2023-01-13T17:26:56.645" v="59" actId="20577"/>
        <pc:sldMkLst>
          <pc:docMk/>
          <pc:sldMk cId="292694257" sldId="268"/>
        </pc:sldMkLst>
        <pc:spChg chg="mod">
          <ac:chgData name="Fernando Castillo Delgado" userId="b99836e1-372d-4b85-8b1c-261f538c5da8" providerId="ADAL" clId="{41973B49-14E8-4643-AF0C-470832523D83}" dt="2023-01-13T17:26:20.031" v="51" actId="20577"/>
          <ac:spMkLst>
            <pc:docMk/>
            <pc:sldMk cId="292694257" sldId="268"/>
            <ac:spMk id="6" creationId="{93E88129-4A0C-4F0B-9EA5-303E9B7BD9E7}"/>
          </ac:spMkLst>
        </pc:spChg>
        <pc:spChg chg="del">
          <ac:chgData name="Fernando Castillo Delgado" userId="b99836e1-372d-4b85-8b1c-261f538c5da8" providerId="ADAL" clId="{41973B49-14E8-4643-AF0C-470832523D83}" dt="2023-01-13T17:25:27.139" v="40" actId="478"/>
          <ac:spMkLst>
            <pc:docMk/>
            <pc:sldMk cId="292694257" sldId="268"/>
            <ac:spMk id="11" creationId="{A0AD6F24-AA90-06CD-E924-E5911A682DCE}"/>
          </ac:spMkLst>
        </pc:spChg>
        <pc:graphicFrameChg chg="add mod">
          <ac:chgData name="Fernando Castillo Delgado" userId="b99836e1-372d-4b85-8b1c-261f538c5da8" providerId="ADAL" clId="{41973B49-14E8-4643-AF0C-470832523D83}" dt="2023-01-13T17:26:40.751" v="52"/>
          <ac:graphicFrameMkLst>
            <pc:docMk/>
            <pc:sldMk cId="292694257" sldId="268"/>
            <ac:graphicFrameMk id="2" creationId="{D4055AC1-D2FF-F8A6-CCED-0DA8079CDB03}"/>
          </ac:graphicFrameMkLst>
        </pc:graphicFrameChg>
        <pc:graphicFrameChg chg="add mod">
          <ac:chgData name="Fernando Castillo Delgado" userId="b99836e1-372d-4b85-8b1c-261f538c5da8" providerId="ADAL" clId="{41973B49-14E8-4643-AF0C-470832523D83}" dt="2023-01-13T17:26:40.751" v="52"/>
          <ac:graphicFrameMkLst>
            <pc:docMk/>
            <pc:sldMk cId="292694257" sldId="268"/>
            <ac:graphicFrameMk id="3" creationId="{B7CD4D47-DD35-B7FA-56A9-94A91ED5091F}"/>
          </ac:graphicFrameMkLst>
        </pc:graphicFrameChg>
        <pc:graphicFrameChg chg="add mod">
          <ac:chgData name="Fernando Castillo Delgado" userId="b99836e1-372d-4b85-8b1c-261f538c5da8" providerId="ADAL" clId="{41973B49-14E8-4643-AF0C-470832523D83}" dt="2023-01-13T17:26:40.751" v="52"/>
          <ac:graphicFrameMkLst>
            <pc:docMk/>
            <pc:sldMk cId="292694257" sldId="268"/>
            <ac:graphicFrameMk id="4" creationId="{83B07EBD-AD8A-B2D8-5036-6BC0F16592B8}"/>
          </ac:graphicFrameMkLst>
        </pc:graphicFrameChg>
        <pc:graphicFrameChg chg="add mod">
          <ac:chgData name="Fernando Castillo Delgado" userId="b99836e1-372d-4b85-8b1c-261f538c5da8" providerId="ADAL" clId="{41973B49-14E8-4643-AF0C-470832523D83}" dt="2023-01-13T17:26:40.751" v="52"/>
          <ac:graphicFrameMkLst>
            <pc:docMk/>
            <pc:sldMk cId="292694257" sldId="268"/>
            <ac:graphicFrameMk id="7" creationId="{633980EF-5AAC-525C-E9C9-DFC61F43B63A}"/>
          </ac:graphicFrameMkLst>
        </pc:graphicFrameChg>
        <pc:graphicFrameChg chg="add mod modGraphic">
          <ac:chgData name="Fernando Castillo Delgado" userId="b99836e1-372d-4b85-8b1c-261f538c5da8" providerId="ADAL" clId="{41973B49-14E8-4643-AF0C-470832523D83}" dt="2023-01-13T17:26:56.645" v="59" actId="20577"/>
          <ac:graphicFrameMkLst>
            <pc:docMk/>
            <pc:sldMk cId="292694257" sldId="268"/>
            <ac:graphicFrameMk id="8" creationId="{EFF87CB6-EC16-935E-AC8C-4CBA36229DB3}"/>
          </ac:graphicFrameMkLst>
        </pc:graphicFrameChg>
        <pc:picChg chg="del">
          <ac:chgData name="Fernando Castillo Delgado" userId="b99836e1-372d-4b85-8b1c-261f538c5da8" providerId="ADAL" clId="{41973B49-14E8-4643-AF0C-470832523D83}" dt="2023-01-13T17:25:27.139" v="40" actId="478"/>
          <ac:picMkLst>
            <pc:docMk/>
            <pc:sldMk cId="292694257" sldId="268"/>
            <ac:picMk id="9" creationId="{2C374078-956B-CA31-722A-C77C39CFEA1C}"/>
          </ac:picMkLst>
        </pc:picChg>
      </pc:sldChg>
      <pc:sldChg chg="addSp delSp modSp add mod">
        <pc:chgData name="Fernando Castillo Delgado" userId="b99836e1-372d-4b85-8b1c-261f538c5da8" providerId="ADAL" clId="{41973B49-14E8-4643-AF0C-470832523D83}" dt="2023-01-13T17:34:45.748" v="184" actId="403"/>
        <pc:sldMkLst>
          <pc:docMk/>
          <pc:sldMk cId="4093410588" sldId="269"/>
        </pc:sldMkLst>
        <pc:spChg chg="add mod">
          <ac:chgData name="Fernando Castillo Delgado" userId="b99836e1-372d-4b85-8b1c-261f538c5da8" providerId="ADAL" clId="{41973B49-14E8-4643-AF0C-470832523D83}" dt="2023-01-13T17:34:45.748" v="184" actId="403"/>
          <ac:spMkLst>
            <pc:docMk/>
            <pc:sldMk cId="4093410588" sldId="269"/>
            <ac:spMk id="3" creationId="{CEAE63D5-0DC9-B750-40F9-05CB10496B7C}"/>
          </ac:spMkLst>
        </pc:spChg>
        <pc:spChg chg="add mod">
          <ac:chgData name="Fernando Castillo Delgado" userId="b99836e1-372d-4b85-8b1c-261f538c5da8" providerId="ADAL" clId="{41973B49-14E8-4643-AF0C-470832523D83}" dt="2023-01-13T17:34:45.748" v="184" actId="403"/>
          <ac:spMkLst>
            <pc:docMk/>
            <pc:sldMk cId="4093410588" sldId="269"/>
            <ac:spMk id="4" creationId="{AD181E69-309B-5767-2A33-ED5EEA0B486F}"/>
          </ac:spMkLst>
        </pc:spChg>
        <pc:spChg chg="mod">
          <ac:chgData name="Fernando Castillo Delgado" userId="b99836e1-372d-4b85-8b1c-261f538c5da8" providerId="ADAL" clId="{41973B49-14E8-4643-AF0C-470832523D83}" dt="2023-01-13T17:31:01.422" v="151" actId="20577"/>
          <ac:spMkLst>
            <pc:docMk/>
            <pc:sldMk cId="4093410588" sldId="269"/>
            <ac:spMk id="6" creationId="{93E88129-4A0C-4F0B-9EA5-303E9B7BD9E7}"/>
          </ac:spMkLst>
        </pc:spChg>
        <pc:spChg chg="add mod">
          <ac:chgData name="Fernando Castillo Delgado" userId="b99836e1-372d-4b85-8b1c-261f538c5da8" providerId="ADAL" clId="{41973B49-14E8-4643-AF0C-470832523D83}" dt="2023-01-13T17:34:45.748" v="184" actId="403"/>
          <ac:spMkLst>
            <pc:docMk/>
            <pc:sldMk cId="4093410588" sldId="269"/>
            <ac:spMk id="7" creationId="{2989996B-48A3-6C61-100D-7D8DDCA0EE47}"/>
          </ac:spMkLst>
        </pc:spChg>
        <pc:spChg chg="add mod">
          <ac:chgData name="Fernando Castillo Delgado" userId="b99836e1-372d-4b85-8b1c-261f538c5da8" providerId="ADAL" clId="{41973B49-14E8-4643-AF0C-470832523D83}" dt="2023-01-13T17:34:02.007" v="180" actId="255"/>
          <ac:spMkLst>
            <pc:docMk/>
            <pc:sldMk cId="4093410588" sldId="269"/>
            <ac:spMk id="8" creationId="{EA8CF43C-5A70-DCC4-E324-70397CE990A6}"/>
          </ac:spMkLst>
        </pc:spChg>
        <pc:spChg chg="add mod">
          <ac:chgData name="Fernando Castillo Delgado" userId="b99836e1-372d-4b85-8b1c-261f538c5da8" providerId="ADAL" clId="{41973B49-14E8-4643-AF0C-470832523D83}" dt="2023-01-13T17:34:16.098" v="182" actId="14100"/>
          <ac:spMkLst>
            <pc:docMk/>
            <pc:sldMk cId="4093410588" sldId="269"/>
            <ac:spMk id="9" creationId="{8722B081-A394-9C8F-1793-E3CD7A57D1A7}"/>
          </ac:spMkLst>
        </pc:spChg>
        <pc:spChg chg="add mod">
          <ac:chgData name="Fernando Castillo Delgado" userId="b99836e1-372d-4b85-8b1c-261f538c5da8" providerId="ADAL" clId="{41973B49-14E8-4643-AF0C-470832523D83}" dt="2023-01-13T17:34:24.028" v="183" actId="255"/>
          <ac:spMkLst>
            <pc:docMk/>
            <pc:sldMk cId="4093410588" sldId="269"/>
            <ac:spMk id="10" creationId="{70DE3733-4387-B0B1-D412-E29385C12F31}"/>
          </ac:spMkLst>
        </pc:spChg>
        <pc:graphicFrameChg chg="del">
          <ac:chgData name="Fernando Castillo Delgado" userId="b99836e1-372d-4b85-8b1c-261f538c5da8" providerId="ADAL" clId="{41973B49-14E8-4643-AF0C-470832523D83}" dt="2023-01-13T17:30:29.875" v="128" actId="478"/>
          <ac:graphicFrameMkLst>
            <pc:docMk/>
            <pc:sldMk cId="4093410588" sldId="269"/>
            <ac:graphicFrameMk id="2" creationId="{57C57DEB-9A46-FFE0-4706-B2B1BDD26E8C}"/>
          </ac:graphicFrameMkLst>
        </pc:graphicFrameChg>
      </pc:sldChg>
      <pc:sldChg chg="addSp delSp modSp add mod">
        <pc:chgData name="Fernando Castillo Delgado" userId="b99836e1-372d-4b85-8b1c-261f538c5da8" providerId="ADAL" clId="{41973B49-14E8-4643-AF0C-470832523D83}" dt="2023-01-13T17:45:28.662" v="359" actId="1076"/>
        <pc:sldMkLst>
          <pc:docMk/>
          <pc:sldMk cId="3340413988" sldId="270"/>
        </pc:sldMkLst>
        <pc:spChg chg="del">
          <ac:chgData name="Fernando Castillo Delgado" userId="b99836e1-372d-4b85-8b1c-261f538c5da8" providerId="ADAL" clId="{41973B49-14E8-4643-AF0C-470832523D83}" dt="2023-01-13T17:36:39.023" v="189" actId="478"/>
          <ac:spMkLst>
            <pc:docMk/>
            <pc:sldMk cId="3340413988" sldId="270"/>
            <ac:spMk id="3" creationId="{CEAE63D5-0DC9-B750-40F9-05CB10496B7C}"/>
          </ac:spMkLst>
        </pc:spChg>
        <pc:spChg chg="del">
          <ac:chgData name="Fernando Castillo Delgado" userId="b99836e1-372d-4b85-8b1c-261f538c5da8" providerId="ADAL" clId="{41973B49-14E8-4643-AF0C-470832523D83}" dt="2023-01-13T17:36:39.023" v="189" actId="478"/>
          <ac:spMkLst>
            <pc:docMk/>
            <pc:sldMk cId="3340413988" sldId="270"/>
            <ac:spMk id="4" creationId="{AD181E69-309B-5767-2A33-ED5EEA0B486F}"/>
          </ac:spMkLst>
        </pc:spChg>
        <pc:spChg chg="mod">
          <ac:chgData name="Fernando Castillo Delgado" userId="b99836e1-372d-4b85-8b1c-261f538c5da8" providerId="ADAL" clId="{41973B49-14E8-4643-AF0C-470832523D83}" dt="2023-01-13T17:45:20.205" v="358" actId="14100"/>
          <ac:spMkLst>
            <pc:docMk/>
            <pc:sldMk cId="3340413988" sldId="270"/>
            <ac:spMk id="6" creationId="{93E88129-4A0C-4F0B-9EA5-303E9B7BD9E7}"/>
          </ac:spMkLst>
        </pc:spChg>
        <pc:spChg chg="del">
          <ac:chgData name="Fernando Castillo Delgado" userId="b99836e1-372d-4b85-8b1c-261f538c5da8" providerId="ADAL" clId="{41973B49-14E8-4643-AF0C-470832523D83}" dt="2023-01-13T17:36:39.023" v="189" actId="478"/>
          <ac:spMkLst>
            <pc:docMk/>
            <pc:sldMk cId="3340413988" sldId="270"/>
            <ac:spMk id="7" creationId="{2989996B-48A3-6C61-100D-7D8DDCA0EE47}"/>
          </ac:spMkLst>
        </pc:spChg>
        <pc:spChg chg="del">
          <ac:chgData name="Fernando Castillo Delgado" userId="b99836e1-372d-4b85-8b1c-261f538c5da8" providerId="ADAL" clId="{41973B49-14E8-4643-AF0C-470832523D83}" dt="2023-01-13T17:36:39.023" v="189" actId="478"/>
          <ac:spMkLst>
            <pc:docMk/>
            <pc:sldMk cId="3340413988" sldId="270"/>
            <ac:spMk id="8" creationId="{EA8CF43C-5A70-DCC4-E324-70397CE990A6}"/>
          </ac:spMkLst>
        </pc:spChg>
        <pc:spChg chg="del">
          <ac:chgData name="Fernando Castillo Delgado" userId="b99836e1-372d-4b85-8b1c-261f538c5da8" providerId="ADAL" clId="{41973B49-14E8-4643-AF0C-470832523D83}" dt="2023-01-13T17:36:39.023" v="189" actId="478"/>
          <ac:spMkLst>
            <pc:docMk/>
            <pc:sldMk cId="3340413988" sldId="270"/>
            <ac:spMk id="9" creationId="{8722B081-A394-9C8F-1793-E3CD7A57D1A7}"/>
          </ac:spMkLst>
        </pc:spChg>
        <pc:spChg chg="del">
          <ac:chgData name="Fernando Castillo Delgado" userId="b99836e1-372d-4b85-8b1c-261f538c5da8" providerId="ADAL" clId="{41973B49-14E8-4643-AF0C-470832523D83}" dt="2023-01-13T17:36:39.023" v="189" actId="478"/>
          <ac:spMkLst>
            <pc:docMk/>
            <pc:sldMk cId="3340413988" sldId="270"/>
            <ac:spMk id="10" creationId="{70DE3733-4387-B0B1-D412-E29385C12F31}"/>
          </ac:spMkLst>
        </pc:spChg>
        <pc:picChg chg="add mod">
          <ac:chgData name="Fernando Castillo Delgado" userId="b99836e1-372d-4b85-8b1c-261f538c5da8" providerId="ADAL" clId="{41973B49-14E8-4643-AF0C-470832523D83}" dt="2023-01-13T17:45:28.662" v="359" actId="1076"/>
          <ac:picMkLst>
            <pc:docMk/>
            <pc:sldMk cId="3340413988" sldId="270"/>
            <ac:picMk id="11" creationId="{75CEF783-CA4D-26DC-9C5E-CE0D5D9CA15B}"/>
          </ac:picMkLst>
        </pc:picChg>
      </pc:sldChg>
      <pc:sldChg chg="addSp delSp modSp add mod ord">
        <pc:chgData name="Fernando Castillo Delgado" userId="b99836e1-372d-4b85-8b1c-261f538c5da8" providerId="ADAL" clId="{41973B49-14E8-4643-AF0C-470832523D83}" dt="2023-01-13T17:45:43.656" v="361"/>
        <pc:sldMkLst>
          <pc:docMk/>
          <pc:sldMk cId="2800953403" sldId="271"/>
        </pc:sldMkLst>
        <pc:spChg chg="mod">
          <ac:chgData name="Fernando Castillo Delgado" userId="b99836e1-372d-4b85-8b1c-261f538c5da8" providerId="ADAL" clId="{41973B49-14E8-4643-AF0C-470832523D83}" dt="2023-01-13T17:42:06.271" v="305" actId="20577"/>
          <ac:spMkLst>
            <pc:docMk/>
            <pc:sldMk cId="2800953403" sldId="271"/>
            <ac:spMk id="6" creationId="{93E88129-4A0C-4F0B-9EA5-303E9B7BD9E7}"/>
          </ac:spMkLst>
        </pc:spChg>
        <pc:graphicFrameChg chg="add del mod">
          <ac:chgData name="Fernando Castillo Delgado" userId="b99836e1-372d-4b85-8b1c-261f538c5da8" providerId="ADAL" clId="{41973B49-14E8-4643-AF0C-470832523D83}" dt="2023-01-13T17:41:27.144" v="256" actId="478"/>
          <ac:graphicFrameMkLst>
            <pc:docMk/>
            <pc:sldMk cId="2800953403" sldId="271"/>
            <ac:graphicFrameMk id="2" creationId="{A1BB67D0-B497-D3A1-2525-CCD55EB06451}"/>
          </ac:graphicFrameMkLst>
        </pc:graphicFrameChg>
        <pc:picChg chg="add mod">
          <ac:chgData name="Fernando Castillo Delgado" userId="b99836e1-372d-4b85-8b1c-261f538c5da8" providerId="ADAL" clId="{41973B49-14E8-4643-AF0C-470832523D83}" dt="2023-01-13T17:42:44.059" v="308" actId="14100"/>
          <ac:picMkLst>
            <pc:docMk/>
            <pc:sldMk cId="2800953403" sldId="271"/>
            <ac:picMk id="3" creationId="{13716902-AC67-1862-75A9-D86065FFAE2A}"/>
          </ac:picMkLst>
        </pc:picChg>
      </pc:sldChg>
      <pc:sldChg chg="addSp modSp add mod ord">
        <pc:chgData name="Fernando Castillo Delgado" userId="b99836e1-372d-4b85-8b1c-261f538c5da8" providerId="ADAL" clId="{41973B49-14E8-4643-AF0C-470832523D83}" dt="2023-01-13T17:42:12.274" v="307"/>
        <pc:sldMkLst>
          <pc:docMk/>
          <pc:sldMk cId="1688570626" sldId="272"/>
        </pc:sldMkLst>
        <pc:spChg chg="mod">
          <ac:chgData name="Fernando Castillo Delgado" userId="b99836e1-372d-4b85-8b1c-261f538c5da8" providerId="ADAL" clId="{41973B49-14E8-4643-AF0C-470832523D83}" dt="2023-01-13T17:38:25.889" v="254" actId="20577"/>
          <ac:spMkLst>
            <pc:docMk/>
            <pc:sldMk cId="1688570626" sldId="272"/>
            <ac:spMk id="6" creationId="{93E88129-4A0C-4F0B-9EA5-303E9B7BD9E7}"/>
          </ac:spMkLst>
        </pc:spChg>
        <pc:picChg chg="add">
          <ac:chgData name="Fernando Castillo Delgado" userId="b99836e1-372d-4b85-8b1c-261f538c5da8" providerId="ADAL" clId="{41973B49-14E8-4643-AF0C-470832523D83}" dt="2023-01-13T17:37:44.360" v="192" actId="22"/>
          <ac:picMkLst>
            <pc:docMk/>
            <pc:sldMk cId="1688570626" sldId="272"/>
            <ac:picMk id="3" creationId="{FB2D6138-CBE5-AC46-BC99-53CAA8229A3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29018-54F6-41BF-8273-777CC34923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005B363-319D-48BD-809B-01767C330C14}">
      <dgm:prSet phldrT="[Texto]" custT="1"/>
      <dgm:spPr/>
      <dgm:t>
        <a:bodyPr/>
        <a:lstStyle/>
        <a:p>
          <a:r>
            <a:rPr lang="es-CO" sz="2000" dirty="0"/>
            <a:t>1</a:t>
          </a:r>
        </a:p>
      </dgm:t>
    </dgm:pt>
    <dgm:pt modelId="{AE53BD1C-97D9-4830-BFA6-3D217A2FDFCC}" type="parTrans" cxnId="{580416A2-4D9F-4394-8216-DCD5D83DF7FB}">
      <dgm:prSet/>
      <dgm:spPr/>
      <dgm:t>
        <a:bodyPr/>
        <a:lstStyle/>
        <a:p>
          <a:endParaRPr lang="es-CO" sz="1400"/>
        </a:p>
      </dgm:t>
    </dgm:pt>
    <dgm:pt modelId="{3A55ACAD-F583-43F4-AD9C-AA6421DB3045}" type="sibTrans" cxnId="{580416A2-4D9F-4394-8216-DCD5D83DF7FB}">
      <dgm:prSet/>
      <dgm:spPr/>
      <dgm:t>
        <a:bodyPr/>
        <a:lstStyle/>
        <a:p>
          <a:endParaRPr lang="es-CO" sz="1400"/>
        </a:p>
      </dgm:t>
    </dgm:pt>
    <dgm:pt modelId="{A72A5FF2-8B03-472C-ADB9-9563E13265BD}">
      <dgm:prSet phldrT="[Texto]" custT="1"/>
      <dgm:spPr/>
      <dgm:t>
        <a:bodyPr/>
        <a:lstStyle/>
        <a:p>
          <a:r>
            <a:rPr lang="es-CO" sz="2000" dirty="0">
              <a:solidFill>
                <a:schemeClr val="tx1"/>
              </a:solidFill>
            </a:rPr>
            <a:t>Mejorar la cobertura, calidad y continuidad de los servicios de Agua Potable y Saneamiento Básico</a:t>
          </a:r>
        </a:p>
      </dgm:t>
    </dgm:pt>
    <dgm:pt modelId="{4D06183B-208F-4BA9-92E0-07372171789C}" type="parTrans" cxnId="{6F413676-E62D-454B-8537-5EEC0203B58C}">
      <dgm:prSet/>
      <dgm:spPr/>
      <dgm:t>
        <a:bodyPr/>
        <a:lstStyle/>
        <a:p>
          <a:endParaRPr lang="es-CO" sz="1400"/>
        </a:p>
      </dgm:t>
    </dgm:pt>
    <dgm:pt modelId="{6EBC7046-6722-462A-B9B6-F0686D355FBE}" type="sibTrans" cxnId="{6F413676-E62D-454B-8537-5EEC0203B58C}">
      <dgm:prSet/>
      <dgm:spPr/>
      <dgm:t>
        <a:bodyPr/>
        <a:lstStyle/>
        <a:p>
          <a:endParaRPr lang="es-CO" sz="1400"/>
        </a:p>
      </dgm:t>
    </dgm:pt>
    <dgm:pt modelId="{61FD3B66-7B38-483B-BEAE-67B2B4EE57B3}">
      <dgm:prSet phldrT="[Texto]" custT="1"/>
      <dgm:spPr/>
      <dgm:t>
        <a:bodyPr/>
        <a:lstStyle/>
        <a:p>
          <a:r>
            <a:rPr lang="es-CO" sz="2000" dirty="0"/>
            <a:t>2</a:t>
          </a:r>
        </a:p>
      </dgm:t>
    </dgm:pt>
    <dgm:pt modelId="{396EBBB5-B10F-4A19-8BAF-CB9C585FC696}" type="parTrans" cxnId="{F81D7F4B-E502-469B-B95B-6D7BC5959D88}">
      <dgm:prSet/>
      <dgm:spPr/>
      <dgm:t>
        <a:bodyPr/>
        <a:lstStyle/>
        <a:p>
          <a:endParaRPr lang="es-CO" sz="1400"/>
        </a:p>
      </dgm:t>
    </dgm:pt>
    <dgm:pt modelId="{93DB25C0-CE14-4C7D-93D9-A7397FD69009}" type="sibTrans" cxnId="{F81D7F4B-E502-469B-B95B-6D7BC5959D88}">
      <dgm:prSet/>
      <dgm:spPr/>
      <dgm:t>
        <a:bodyPr/>
        <a:lstStyle/>
        <a:p>
          <a:endParaRPr lang="es-CO" sz="1400"/>
        </a:p>
      </dgm:t>
    </dgm:pt>
    <dgm:pt modelId="{2F94939A-B7F0-47EC-962D-F87CA3F20067}">
      <dgm:prSet phldrT="[Texto]" custT="1"/>
      <dgm:spPr/>
      <dgm:t>
        <a:bodyPr/>
        <a:lstStyle/>
        <a:p>
          <a:r>
            <a:rPr lang="es-CO" sz="2000" dirty="0"/>
            <a:t>Promover el desarrollo urbano y territorial</a:t>
          </a:r>
        </a:p>
      </dgm:t>
    </dgm:pt>
    <dgm:pt modelId="{D95E0B0A-DFCD-4354-B59F-EF1A2EC3A93B}" type="parTrans" cxnId="{3612F21F-4849-4165-A77F-371AC8892A30}">
      <dgm:prSet/>
      <dgm:spPr/>
      <dgm:t>
        <a:bodyPr/>
        <a:lstStyle/>
        <a:p>
          <a:endParaRPr lang="es-CO" sz="1400"/>
        </a:p>
      </dgm:t>
    </dgm:pt>
    <dgm:pt modelId="{DEFFCE09-1FCD-46CF-AE56-E0699AE55E7C}" type="sibTrans" cxnId="{3612F21F-4849-4165-A77F-371AC8892A30}">
      <dgm:prSet/>
      <dgm:spPr/>
      <dgm:t>
        <a:bodyPr/>
        <a:lstStyle/>
        <a:p>
          <a:endParaRPr lang="es-CO" sz="1400"/>
        </a:p>
      </dgm:t>
    </dgm:pt>
    <dgm:pt modelId="{5257D72D-347B-4ED0-A091-A323D04AADA2}">
      <dgm:prSet phldrT="[Texto]" custT="1"/>
      <dgm:spPr/>
      <dgm:t>
        <a:bodyPr/>
        <a:lstStyle/>
        <a:p>
          <a:r>
            <a:rPr lang="es-CO" sz="2000" dirty="0"/>
            <a:t>3</a:t>
          </a:r>
        </a:p>
      </dgm:t>
    </dgm:pt>
    <dgm:pt modelId="{5D5D5BA2-F976-452F-A76A-4D65A08D9CAF}" type="parTrans" cxnId="{873C025E-A83F-4655-9C87-884734D3F62C}">
      <dgm:prSet/>
      <dgm:spPr/>
      <dgm:t>
        <a:bodyPr/>
        <a:lstStyle/>
        <a:p>
          <a:endParaRPr lang="es-CO" sz="1400"/>
        </a:p>
      </dgm:t>
    </dgm:pt>
    <dgm:pt modelId="{D2A14E81-3554-418F-BEF0-0311F4AA26FB}" type="sibTrans" cxnId="{873C025E-A83F-4655-9C87-884734D3F62C}">
      <dgm:prSet/>
      <dgm:spPr/>
      <dgm:t>
        <a:bodyPr/>
        <a:lstStyle/>
        <a:p>
          <a:endParaRPr lang="es-CO" sz="1400"/>
        </a:p>
      </dgm:t>
    </dgm:pt>
    <dgm:pt modelId="{F46FE3B0-C328-4C2B-A863-F0164FF9C2FD}">
      <dgm:prSet phldrT="[Texto]" custT="1"/>
      <dgm:spPr/>
      <dgm:t>
        <a:bodyPr/>
        <a:lstStyle/>
        <a:p>
          <a:r>
            <a:rPr lang="es-CO" sz="2000" dirty="0"/>
            <a:t>Robustecer la capacidad de gestión y desempeño de las entidades del sector</a:t>
          </a:r>
        </a:p>
      </dgm:t>
    </dgm:pt>
    <dgm:pt modelId="{7F648589-3304-4DDC-8257-8A7DB3AD89A0}" type="parTrans" cxnId="{CA32AAE4-B251-47B0-A574-70C1DAB290D0}">
      <dgm:prSet/>
      <dgm:spPr/>
      <dgm:t>
        <a:bodyPr/>
        <a:lstStyle/>
        <a:p>
          <a:endParaRPr lang="es-CO" sz="1400"/>
        </a:p>
      </dgm:t>
    </dgm:pt>
    <dgm:pt modelId="{AF19138B-B690-489F-9BE8-DAF9F9794A58}" type="sibTrans" cxnId="{CA32AAE4-B251-47B0-A574-70C1DAB290D0}">
      <dgm:prSet/>
      <dgm:spPr/>
      <dgm:t>
        <a:bodyPr/>
        <a:lstStyle/>
        <a:p>
          <a:endParaRPr lang="es-CO" sz="1400"/>
        </a:p>
      </dgm:t>
    </dgm:pt>
    <dgm:pt modelId="{D25D06C3-E601-461F-8141-A2E03ACC03C4}" type="pres">
      <dgm:prSet presAssocID="{6F029018-54F6-41BF-8273-777CC349238D}" presName="linearFlow" presStyleCnt="0">
        <dgm:presLayoutVars>
          <dgm:dir/>
          <dgm:animLvl val="lvl"/>
          <dgm:resizeHandles val="exact"/>
        </dgm:presLayoutVars>
      </dgm:prSet>
      <dgm:spPr/>
    </dgm:pt>
    <dgm:pt modelId="{69B8CCBE-D141-415A-9869-81E64843898C}" type="pres">
      <dgm:prSet presAssocID="{F005B363-319D-48BD-809B-01767C330C14}" presName="composite" presStyleCnt="0"/>
      <dgm:spPr/>
    </dgm:pt>
    <dgm:pt modelId="{9FBAFE77-5497-41FC-AE1E-8FA1C923B5F5}" type="pres">
      <dgm:prSet presAssocID="{F005B363-319D-48BD-809B-01767C330C1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5793E09-B632-4D41-BECA-CA2040883DE5}" type="pres">
      <dgm:prSet presAssocID="{F005B363-319D-48BD-809B-01767C330C14}" presName="descendantText" presStyleLbl="alignAcc1" presStyleIdx="0" presStyleCnt="3">
        <dgm:presLayoutVars>
          <dgm:bulletEnabled val="1"/>
        </dgm:presLayoutVars>
      </dgm:prSet>
      <dgm:spPr/>
    </dgm:pt>
    <dgm:pt modelId="{44B62EEA-9ADB-4055-954D-BA60D48CAA0D}" type="pres">
      <dgm:prSet presAssocID="{3A55ACAD-F583-43F4-AD9C-AA6421DB3045}" presName="sp" presStyleCnt="0"/>
      <dgm:spPr/>
    </dgm:pt>
    <dgm:pt modelId="{57FBF344-1D97-404A-B209-5A66386790F8}" type="pres">
      <dgm:prSet presAssocID="{61FD3B66-7B38-483B-BEAE-67B2B4EE57B3}" presName="composite" presStyleCnt="0"/>
      <dgm:spPr/>
    </dgm:pt>
    <dgm:pt modelId="{21572EBA-BDEA-4F61-8994-7F35B689D55D}" type="pres">
      <dgm:prSet presAssocID="{61FD3B66-7B38-483B-BEAE-67B2B4EE57B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7B56C31-8B10-4DB3-BD3F-9A0CFDFE73E7}" type="pres">
      <dgm:prSet presAssocID="{61FD3B66-7B38-483B-BEAE-67B2B4EE57B3}" presName="descendantText" presStyleLbl="alignAcc1" presStyleIdx="1" presStyleCnt="3">
        <dgm:presLayoutVars>
          <dgm:bulletEnabled val="1"/>
        </dgm:presLayoutVars>
      </dgm:prSet>
      <dgm:spPr/>
    </dgm:pt>
    <dgm:pt modelId="{F85D3BB9-1316-4D73-929A-D880F37AF5FF}" type="pres">
      <dgm:prSet presAssocID="{93DB25C0-CE14-4C7D-93D9-A7397FD69009}" presName="sp" presStyleCnt="0"/>
      <dgm:spPr/>
    </dgm:pt>
    <dgm:pt modelId="{93CA2146-224B-40F6-888F-9A1E15E8CFBC}" type="pres">
      <dgm:prSet presAssocID="{5257D72D-347B-4ED0-A091-A323D04AADA2}" presName="composite" presStyleCnt="0"/>
      <dgm:spPr/>
    </dgm:pt>
    <dgm:pt modelId="{B9500248-09A5-459E-82B3-32A9BD895A1D}" type="pres">
      <dgm:prSet presAssocID="{5257D72D-347B-4ED0-A091-A323D04AADA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E812294-94F1-422F-890C-3ED81DB29B7D}" type="pres">
      <dgm:prSet presAssocID="{5257D72D-347B-4ED0-A091-A323D04AADA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A46102-E5A0-4947-88AC-B535E0F614BF}" type="presOf" srcId="{F005B363-319D-48BD-809B-01767C330C14}" destId="{9FBAFE77-5497-41FC-AE1E-8FA1C923B5F5}" srcOrd="0" destOrd="0" presId="urn:microsoft.com/office/officeart/2005/8/layout/chevron2"/>
    <dgm:cxn modelId="{3612F21F-4849-4165-A77F-371AC8892A30}" srcId="{61FD3B66-7B38-483B-BEAE-67B2B4EE57B3}" destId="{2F94939A-B7F0-47EC-962D-F87CA3F20067}" srcOrd="0" destOrd="0" parTransId="{D95E0B0A-DFCD-4354-B59F-EF1A2EC3A93B}" sibTransId="{DEFFCE09-1FCD-46CF-AE56-E0699AE55E7C}"/>
    <dgm:cxn modelId="{658B4823-61EF-43AE-9F12-12618F761399}" type="presOf" srcId="{5257D72D-347B-4ED0-A091-A323D04AADA2}" destId="{B9500248-09A5-459E-82B3-32A9BD895A1D}" srcOrd="0" destOrd="0" presId="urn:microsoft.com/office/officeart/2005/8/layout/chevron2"/>
    <dgm:cxn modelId="{532C3F34-52BC-4753-A90A-09DF8ABBA59B}" type="presOf" srcId="{2F94939A-B7F0-47EC-962D-F87CA3F20067}" destId="{67B56C31-8B10-4DB3-BD3F-9A0CFDFE73E7}" srcOrd="0" destOrd="0" presId="urn:microsoft.com/office/officeart/2005/8/layout/chevron2"/>
    <dgm:cxn modelId="{D8596437-24A2-4B6C-BCD3-5F5BB30C934C}" type="presOf" srcId="{6F029018-54F6-41BF-8273-777CC349238D}" destId="{D25D06C3-E601-461F-8141-A2E03ACC03C4}" srcOrd="0" destOrd="0" presId="urn:microsoft.com/office/officeart/2005/8/layout/chevron2"/>
    <dgm:cxn modelId="{873C025E-A83F-4655-9C87-884734D3F62C}" srcId="{6F029018-54F6-41BF-8273-777CC349238D}" destId="{5257D72D-347B-4ED0-A091-A323D04AADA2}" srcOrd="2" destOrd="0" parTransId="{5D5D5BA2-F976-452F-A76A-4D65A08D9CAF}" sibTransId="{D2A14E81-3554-418F-BEF0-0311F4AA26FB}"/>
    <dgm:cxn modelId="{F81D7F4B-E502-469B-B95B-6D7BC5959D88}" srcId="{6F029018-54F6-41BF-8273-777CC349238D}" destId="{61FD3B66-7B38-483B-BEAE-67B2B4EE57B3}" srcOrd="1" destOrd="0" parTransId="{396EBBB5-B10F-4A19-8BAF-CB9C585FC696}" sibTransId="{93DB25C0-CE14-4C7D-93D9-A7397FD69009}"/>
    <dgm:cxn modelId="{746F9572-A627-4F68-AB76-9B2B38317DF5}" type="presOf" srcId="{61FD3B66-7B38-483B-BEAE-67B2B4EE57B3}" destId="{21572EBA-BDEA-4F61-8994-7F35B689D55D}" srcOrd="0" destOrd="0" presId="urn:microsoft.com/office/officeart/2005/8/layout/chevron2"/>
    <dgm:cxn modelId="{6F413676-E62D-454B-8537-5EEC0203B58C}" srcId="{F005B363-319D-48BD-809B-01767C330C14}" destId="{A72A5FF2-8B03-472C-ADB9-9563E13265BD}" srcOrd="0" destOrd="0" parTransId="{4D06183B-208F-4BA9-92E0-07372171789C}" sibTransId="{6EBC7046-6722-462A-B9B6-F0686D355FBE}"/>
    <dgm:cxn modelId="{D0993C7B-F75D-4A7B-A724-4B5E6B8D9AB0}" type="presOf" srcId="{F46FE3B0-C328-4C2B-A863-F0164FF9C2FD}" destId="{0E812294-94F1-422F-890C-3ED81DB29B7D}" srcOrd="0" destOrd="0" presId="urn:microsoft.com/office/officeart/2005/8/layout/chevron2"/>
    <dgm:cxn modelId="{580416A2-4D9F-4394-8216-DCD5D83DF7FB}" srcId="{6F029018-54F6-41BF-8273-777CC349238D}" destId="{F005B363-319D-48BD-809B-01767C330C14}" srcOrd="0" destOrd="0" parTransId="{AE53BD1C-97D9-4830-BFA6-3D217A2FDFCC}" sibTransId="{3A55ACAD-F583-43F4-AD9C-AA6421DB3045}"/>
    <dgm:cxn modelId="{CA32AAE4-B251-47B0-A574-70C1DAB290D0}" srcId="{5257D72D-347B-4ED0-A091-A323D04AADA2}" destId="{F46FE3B0-C328-4C2B-A863-F0164FF9C2FD}" srcOrd="0" destOrd="0" parTransId="{7F648589-3304-4DDC-8257-8A7DB3AD89A0}" sibTransId="{AF19138B-B690-489F-9BE8-DAF9F9794A58}"/>
    <dgm:cxn modelId="{B89091F5-B2F9-41A1-8CC0-4B9594207215}" type="presOf" srcId="{A72A5FF2-8B03-472C-ADB9-9563E13265BD}" destId="{B5793E09-B632-4D41-BECA-CA2040883DE5}" srcOrd="0" destOrd="0" presId="urn:microsoft.com/office/officeart/2005/8/layout/chevron2"/>
    <dgm:cxn modelId="{C2FCA1D4-391E-4885-B145-B8678BC71526}" type="presParOf" srcId="{D25D06C3-E601-461F-8141-A2E03ACC03C4}" destId="{69B8CCBE-D141-415A-9869-81E64843898C}" srcOrd="0" destOrd="0" presId="urn:microsoft.com/office/officeart/2005/8/layout/chevron2"/>
    <dgm:cxn modelId="{94DCF823-ED46-42D1-B2C2-67827E530F10}" type="presParOf" srcId="{69B8CCBE-D141-415A-9869-81E64843898C}" destId="{9FBAFE77-5497-41FC-AE1E-8FA1C923B5F5}" srcOrd="0" destOrd="0" presId="urn:microsoft.com/office/officeart/2005/8/layout/chevron2"/>
    <dgm:cxn modelId="{D42531CB-42BC-4210-BA7F-3F412343AB14}" type="presParOf" srcId="{69B8CCBE-D141-415A-9869-81E64843898C}" destId="{B5793E09-B632-4D41-BECA-CA2040883DE5}" srcOrd="1" destOrd="0" presId="urn:microsoft.com/office/officeart/2005/8/layout/chevron2"/>
    <dgm:cxn modelId="{88816ADF-2666-4A26-BAC4-E0359332B2A3}" type="presParOf" srcId="{D25D06C3-E601-461F-8141-A2E03ACC03C4}" destId="{44B62EEA-9ADB-4055-954D-BA60D48CAA0D}" srcOrd="1" destOrd="0" presId="urn:microsoft.com/office/officeart/2005/8/layout/chevron2"/>
    <dgm:cxn modelId="{E49F28FC-359C-4AB7-9F41-1EE0737E8E04}" type="presParOf" srcId="{D25D06C3-E601-461F-8141-A2E03ACC03C4}" destId="{57FBF344-1D97-404A-B209-5A66386790F8}" srcOrd="2" destOrd="0" presId="urn:microsoft.com/office/officeart/2005/8/layout/chevron2"/>
    <dgm:cxn modelId="{3D73B6D7-8521-46D3-AB3C-FDB59342FDD6}" type="presParOf" srcId="{57FBF344-1D97-404A-B209-5A66386790F8}" destId="{21572EBA-BDEA-4F61-8994-7F35B689D55D}" srcOrd="0" destOrd="0" presId="urn:microsoft.com/office/officeart/2005/8/layout/chevron2"/>
    <dgm:cxn modelId="{B94564EC-9AAA-486B-BFB9-6259AE5900BF}" type="presParOf" srcId="{57FBF344-1D97-404A-B209-5A66386790F8}" destId="{67B56C31-8B10-4DB3-BD3F-9A0CFDFE73E7}" srcOrd="1" destOrd="0" presId="urn:microsoft.com/office/officeart/2005/8/layout/chevron2"/>
    <dgm:cxn modelId="{21D1C391-5D18-4A64-B058-7F772FA8DDD3}" type="presParOf" srcId="{D25D06C3-E601-461F-8141-A2E03ACC03C4}" destId="{F85D3BB9-1316-4D73-929A-D880F37AF5FF}" srcOrd="3" destOrd="0" presId="urn:microsoft.com/office/officeart/2005/8/layout/chevron2"/>
    <dgm:cxn modelId="{B4CA9704-43BA-4DA1-9F7C-5C1DE14C30EF}" type="presParOf" srcId="{D25D06C3-E601-461F-8141-A2E03ACC03C4}" destId="{93CA2146-224B-40F6-888F-9A1E15E8CFBC}" srcOrd="4" destOrd="0" presId="urn:microsoft.com/office/officeart/2005/8/layout/chevron2"/>
    <dgm:cxn modelId="{32601F5C-CE4D-44F1-B78E-3B659C0FBE54}" type="presParOf" srcId="{93CA2146-224B-40F6-888F-9A1E15E8CFBC}" destId="{B9500248-09A5-459E-82B3-32A9BD895A1D}" srcOrd="0" destOrd="0" presId="urn:microsoft.com/office/officeart/2005/8/layout/chevron2"/>
    <dgm:cxn modelId="{6679B3F6-44FB-4B13-B11C-756183858627}" type="presParOf" srcId="{93CA2146-224B-40F6-888F-9A1E15E8CFBC}" destId="{0E812294-94F1-422F-890C-3ED81DB29B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AFE77-5497-41FC-AE1E-8FA1C923B5F5}">
      <dsp:nvSpPr>
        <dsp:cNvPr id="0" name=""/>
        <dsp:cNvSpPr/>
      </dsp:nvSpPr>
      <dsp:spPr>
        <a:xfrm rot="5400000">
          <a:off x="-252315" y="253272"/>
          <a:ext cx="1682102" cy="1177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1</a:t>
          </a:r>
        </a:p>
      </dsp:txBody>
      <dsp:txXfrm rot="-5400000">
        <a:off x="1" y="589693"/>
        <a:ext cx="1177471" cy="504631"/>
      </dsp:txXfrm>
    </dsp:sp>
    <dsp:sp modelId="{B5793E09-B632-4D41-BECA-CA2040883DE5}">
      <dsp:nvSpPr>
        <dsp:cNvPr id="0" name=""/>
        <dsp:cNvSpPr/>
      </dsp:nvSpPr>
      <dsp:spPr>
        <a:xfrm rot="5400000">
          <a:off x="4570259" y="-3391831"/>
          <a:ext cx="1093366" cy="7878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chemeClr val="tx1"/>
              </a:solidFill>
            </a:rPr>
            <a:t>Mejorar la cobertura, calidad y continuidad de los servicios de Agua Potable y Saneamiento Básico</a:t>
          </a:r>
        </a:p>
      </dsp:txBody>
      <dsp:txXfrm rot="-5400000">
        <a:off x="1177471" y="54331"/>
        <a:ext cx="7825568" cy="986618"/>
      </dsp:txXfrm>
    </dsp:sp>
    <dsp:sp modelId="{21572EBA-BDEA-4F61-8994-7F35B689D55D}">
      <dsp:nvSpPr>
        <dsp:cNvPr id="0" name=""/>
        <dsp:cNvSpPr/>
      </dsp:nvSpPr>
      <dsp:spPr>
        <a:xfrm rot="5400000">
          <a:off x="-252315" y="1742079"/>
          <a:ext cx="1682102" cy="1177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2</a:t>
          </a:r>
        </a:p>
      </dsp:txBody>
      <dsp:txXfrm rot="-5400000">
        <a:off x="1" y="2078500"/>
        <a:ext cx="1177471" cy="504631"/>
      </dsp:txXfrm>
    </dsp:sp>
    <dsp:sp modelId="{67B56C31-8B10-4DB3-BD3F-9A0CFDFE73E7}">
      <dsp:nvSpPr>
        <dsp:cNvPr id="0" name=""/>
        <dsp:cNvSpPr/>
      </dsp:nvSpPr>
      <dsp:spPr>
        <a:xfrm rot="5400000">
          <a:off x="4570259" y="-1903023"/>
          <a:ext cx="1093366" cy="7878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Promover el desarrollo urbano y territorial</a:t>
          </a:r>
        </a:p>
      </dsp:txBody>
      <dsp:txXfrm rot="-5400000">
        <a:off x="1177471" y="1543139"/>
        <a:ext cx="7825568" cy="986618"/>
      </dsp:txXfrm>
    </dsp:sp>
    <dsp:sp modelId="{B9500248-09A5-459E-82B3-32A9BD895A1D}">
      <dsp:nvSpPr>
        <dsp:cNvPr id="0" name=""/>
        <dsp:cNvSpPr/>
      </dsp:nvSpPr>
      <dsp:spPr>
        <a:xfrm rot="5400000">
          <a:off x="-252315" y="3230887"/>
          <a:ext cx="1682102" cy="11774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3</a:t>
          </a:r>
        </a:p>
      </dsp:txBody>
      <dsp:txXfrm rot="-5400000">
        <a:off x="1" y="3567308"/>
        <a:ext cx="1177471" cy="504631"/>
      </dsp:txXfrm>
    </dsp:sp>
    <dsp:sp modelId="{0E812294-94F1-422F-890C-3ED81DB29B7D}">
      <dsp:nvSpPr>
        <dsp:cNvPr id="0" name=""/>
        <dsp:cNvSpPr/>
      </dsp:nvSpPr>
      <dsp:spPr>
        <a:xfrm rot="5400000">
          <a:off x="4570259" y="-414216"/>
          <a:ext cx="1093366" cy="7878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Robustecer la capacidad de gestión y desempeño de las entidades del sector</a:t>
          </a:r>
        </a:p>
      </dsp:txBody>
      <dsp:txXfrm rot="-5400000">
        <a:off x="1177471" y="3031946"/>
        <a:ext cx="7825568" cy="98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9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5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5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3D78-42F9-43C4-9E1D-D561A25E7511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8A4D-EBD4-4C31-A6C0-CD6560516D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5879" y="2095714"/>
            <a:ext cx="6010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Avance</a:t>
            </a:r>
          </a:p>
          <a:p>
            <a:pPr algn="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 Matriz Proyectos Estratégicos </a:t>
            </a:r>
          </a:p>
          <a:p>
            <a:pPr algn="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PEQ 2020 - 2024</a:t>
            </a:r>
          </a:p>
          <a:p>
            <a:pPr algn="r"/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II Semestre 2022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661A53-8C7D-1198-1145-B0F675F4F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29"/>
            <a:ext cx="2504304" cy="3954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38BF17-9CBD-7887-37B9-17C12C3886D5}"/>
              </a:ext>
            </a:extLst>
          </p:cNvPr>
          <p:cNvSpPr txBox="1"/>
          <p:nvPr/>
        </p:nvSpPr>
        <p:spPr>
          <a:xfrm>
            <a:off x="0" y="4404038"/>
            <a:ext cx="5518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Oficina Asesora de Planeación</a:t>
            </a:r>
          </a:p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Enero 2023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3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E88129-4A0C-4F0B-9EA5-303E9B7BD9E7}"/>
              </a:ext>
            </a:extLst>
          </p:cNvPr>
          <p:cNvSpPr txBox="1"/>
          <p:nvPr/>
        </p:nvSpPr>
        <p:spPr>
          <a:xfrm>
            <a:off x="2563679" y="118537"/>
            <a:ext cx="936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0" u="none" strike="noStrike">
                <a:solidFill>
                  <a:srgbClr val="297B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Plan Estratégico Quinquenal – PEQ 2020 - 2024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C9D17A-ADB2-813D-817C-0421936E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69451"/>
            <a:ext cx="2504304" cy="3954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99CB7CE-92BD-C10D-DDF3-7F51B8066398}"/>
              </a:ext>
            </a:extLst>
          </p:cNvPr>
          <p:cNvSpPr/>
          <p:nvPr/>
        </p:nvSpPr>
        <p:spPr>
          <a:xfrm>
            <a:off x="1615566" y="916672"/>
            <a:ext cx="8094693" cy="4545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PLAN NACIONAL DE DESARROLLO  (PND)  2018 – 2022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368EC94-6272-03A8-9043-C67B864C28EE}"/>
              </a:ext>
            </a:extLst>
          </p:cNvPr>
          <p:cNvSpPr/>
          <p:nvPr/>
        </p:nvSpPr>
        <p:spPr>
          <a:xfrm>
            <a:off x="2198048" y="1493755"/>
            <a:ext cx="6958877" cy="4829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PLAN ESTRATÉGICO SECTORIAL (PES) 2018 – 2022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A6123A-ECEE-6410-9F54-B0438983983E}"/>
              </a:ext>
            </a:extLst>
          </p:cNvPr>
          <p:cNvSpPr/>
          <p:nvPr/>
        </p:nvSpPr>
        <p:spPr>
          <a:xfrm>
            <a:off x="7566932" y="5229256"/>
            <a:ext cx="586009" cy="523220"/>
          </a:xfrm>
          <a:prstGeom prst="rect">
            <a:avLst/>
          </a:prstGeom>
          <a:solidFill>
            <a:srgbClr val="FFC9C9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PAI 2020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E955106-7373-33E1-A642-FF8FE1EE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5040" y="2051486"/>
            <a:ext cx="431208" cy="2859742"/>
          </a:xfrm>
          <a:prstGeom prst="rect">
            <a:avLst/>
          </a:prstGeom>
          <a:solidFill>
            <a:srgbClr val="58893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>
            <a:defPPr>
              <a:defRPr lang="es-CO"/>
            </a:defPPr>
            <a:lvl1pPr algn="ctr" defTabSz="685800">
              <a:defRPr sz="1350" b="1" kern="0">
                <a:solidFill>
                  <a:schemeClr val="bg1"/>
                </a:solidFill>
                <a:latin typeface="Calibri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 PLANES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D61E1D8-8272-AD18-6DA4-5473D842016A}"/>
              </a:ext>
            </a:extLst>
          </p:cNvPr>
          <p:cNvSpPr/>
          <p:nvPr/>
        </p:nvSpPr>
        <p:spPr>
          <a:xfrm>
            <a:off x="8361024" y="5229256"/>
            <a:ext cx="728435" cy="515231"/>
          </a:xfrm>
          <a:prstGeom prst="rect">
            <a:avLst/>
          </a:prstGeom>
          <a:solidFill>
            <a:srgbClr val="FFC9C9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PAI 2021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EE793C2-6719-7AEA-4BE2-92E180807164}"/>
              </a:ext>
            </a:extLst>
          </p:cNvPr>
          <p:cNvSpPr/>
          <p:nvPr/>
        </p:nvSpPr>
        <p:spPr>
          <a:xfrm>
            <a:off x="9235615" y="5242588"/>
            <a:ext cx="627055" cy="515231"/>
          </a:xfrm>
          <a:prstGeom prst="rect">
            <a:avLst/>
          </a:prstGeom>
          <a:solidFill>
            <a:srgbClr val="FFC9C9"/>
          </a:solidFill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accent1">
                    <a:lumMod val="50000"/>
                  </a:schemeClr>
                </a:solidFill>
              </a:rPr>
              <a:t>PAI 2022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CC0117-9928-9B59-778E-1F32E2E82F22}"/>
              </a:ext>
            </a:extLst>
          </p:cNvPr>
          <p:cNvSpPr/>
          <p:nvPr/>
        </p:nvSpPr>
        <p:spPr>
          <a:xfrm>
            <a:off x="7492555" y="5127615"/>
            <a:ext cx="4052590" cy="813713"/>
          </a:xfrm>
          <a:prstGeom prst="rect">
            <a:avLst/>
          </a:prstGeom>
          <a:noFill/>
          <a:ln>
            <a:solidFill>
              <a:srgbClr val="58893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Rectángulo 19">
            <a:extLst>
              <a:ext uri="{FF2B5EF4-FFF2-40B4-BE49-F238E27FC236}">
                <a16:creationId xmlns:a16="http://schemas.microsoft.com/office/drawing/2014/main" id="{7436E710-3447-E160-2DFC-163C07C15CBE}"/>
              </a:ext>
            </a:extLst>
          </p:cNvPr>
          <p:cNvSpPr/>
          <p:nvPr/>
        </p:nvSpPr>
        <p:spPr>
          <a:xfrm>
            <a:off x="10070753" y="5234817"/>
            <a:ext cx="598794" cy="5152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1C3481"/>
                </a:solidFill>
              </a:rPr>
              <a:t>PAI 2023</a:t>
            </a:r>
          </a:p>
        </p:txBody>
      </p:sp>
      <p:sp>
        <p:nvSpPr>
          <p:cNvPr id="14" name="Down Arrow 131">
            <a:extLst>
              <a:ext uri="{FF2B5EF4-FFF2-40B4-BE49-F238E27FC236}">
                <a16:creationId xmlns:a16="http://schemas.microsoft.com/office/drawing/2014/main" id="{428B4716-6D08-DCA3-541F-420E321A879B}"/>
              </a:ext>
            </a:extLst>
          </p:cNvPr>
          <p:cNvSpPr/>
          <p:nvPr/>
        </p:nvSpPr>
        <p:spPr>
          <a:xfrm>
            <a:off x="1058967" y="2240290"/>
            <a:ext cx="5781018" cy="954769"/>
          </a:xfrm>
          <a:prstGeom prst="downArrow">
            <a:avLst>
              <a:gd name="adj1" fmla="val 85274"/>
              <a:gd name="adj2" fmla="val 44292"/>
            </a:avLst>
          </a:prstGeom>
          <a:solidFill>
            <a:srgbClr val="BF9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s-CO" sz="135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25">
            <a:extLst>
              <a:ext uri="{FF2B5EF4-FFF2-40B4-BE49-F238E27FC236}">
                <a16:creationId xmlns:a16="http://schemas.microsoft.com/office/drawing/2014/main" id="{6A73A88D-412D-5C0D-5819-7D25E8DA3182}"/>
              </a:ext>
            </a:extLst>
          </p:cNvPr>
          <p:cNvSpPr/>
          <p:nvPr/>
        </p:nvSpPr>
        <p:spPr>
          <a:xfrm>
            <a:off x="1549973" y="2299468"/>
            <a:ext cx="935033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Empresas Reguladas</a:t>
            </a:r>
          </a:p>
        </p:txBody>
      </p:sp>
      <p:sp>
        <p:nvSpPr>
          <p:cNvPr id="16" name="Rounded Rectangle 126">
            <a:extLst>
              <a:ext uri="{FF2B5EF4-FFF2-40B4-BE49-F238E27FC236}">
                <a16:creationId xmlns:a16="http://schemas.microsoft.com/office/drawing/2014/main" id="{03DA47A0-D208-C0C6-2E90-9DBE81564DDE}"/>
              </a:ext>
            </a:extLst>
          </p:cNvPr>
          <p:cNvSpPr/>
          <p:nvPr/>
        </p:nvSpPr>
        <p:spPr>
          <a:xfrm>
            <a:off x="2468076" y="2299468"/>
            <a:ext cx="756084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Usuarios</a:t>
            </a:r>
          </a:p>
        </p:txBody>
      </p:sp>
      <p:sp>
        <p:nvSpPr>
          <p:cNvPr id="17" name="Rounded Rectangle 127">
            <a:extLst>
              <a:ext uri="{FF2B5EF4-FFF2-40B4-BE49-F238E27FC236}">
                <a16:creationId xmlns:a16="http://schemas.microsoft.com/office/drawing/2014/main" id="{EB61CBEE-7A9F-6630-DA35-80CF41396148}"/>
              </a:ext>
            </a:extLst>
          </p:cNvPr>
          <p:cNvSpPr/>
          <p:nvPr/>
        </p:nvSpPr>
        <p:spPr>
          <a:xfrm>
            <a:off x="3278165" y="2299468"/>
            <a:ext cx="864097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Academia</a:t>
            </a:r>
          </a:p>
        </p:txBody>
      </p:sp>
      <p:sp>
        <p:nvSpPr>
          <p:cNvPr id="18" name="Rounded Rectangle 128">
            <a:extLst>
              <a:ext uri="{FF2B5EF4-FFF2-40B4-BE49-F238E27FC236}">
                <a16:creationId xmlns:a16="http://schemas.microsoft.com/office/drawing/2014/main" id="{E9DAC787-3A5A-87C2-BA77-7DB6A34BD11E}"/>
              </a:ext>
            </a:extLst>
          </p:cNvPr>
          <p:cNvSpPr/>
          <p:nvPr/>
        </p:nvSpPr>
        <p:spPr>
          <a:xfrm>
            <a:off x="5595872" y="2299468"/>
            <a:ext cx="702078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UAE-CRA</a:t>
            </a:r>
          </a:p>
        </p:txBody>
      </p:sp>
      <p:sp>
        <p:nvSpPr>
          <p:cNvPr id="19" name="Rounded Rectangle 130">
            <a:extLst>
              <a:ext uri="{FF2B5EF4-FFF2-40B4-BE49-F238E27FC236}">
                <a16:creationId xmlns:a16="http://schemas.microsoft.com/office/drawing/2014/main" id="{568FAD14-6D5F-C45F-FFA1-26E5470D96DA}"/>
              </a:ext>
            </a:extLst>
          </p:cNvPr>
          <p:cNvSpPr/>
          <p:nvPr/>
        </p:nvSpPr>
        <p:spPr>
          <a:xfrm>
            <a:off x="4142263" y="2299468"/>
            <a:ext cx="1365889" cy="43204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dirty="0"/>
              <a:t>Gobierno Nacional y Regional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6E9061A1-24BD-2DA0-8EAF-4A09A55FC96C}"/>
              </a:ext>
            </a:extLst>
          </p:cNvPr>
          <p:cNvSpPr txBox="1"/>
          <p:nvPr/>
        </p:nvSpPr>
        <p:spPr>
          <a:xfrm>
            <a:off x="2266136" y="4054835"/>
            <a:ext cx="918102" cy="41549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CO" sz="1050" kern="0" dirty="0">
                <a:solidFill>
                  <a:prstClr val="white"/>
                </a:solidFill>
                <a:latin typeface="Calibri"/>
              </a:rPr>
              <a:t>Barreras Regulatorias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2079AD31-BB3F-3BC7-8EB5-B18BCF70CA5C}"/>
              </a:ext>
            </a:extLst>
          </p:cNvPr>
          <p:cNvSpPr txBox="1"/>
          <p:nvPr/>
        </p:nvSpPr>
        <p:spPr>
          <a:xfrm>
            <a:off x="429581" y="4054835"/>
            <a:ext cx="1770166" cy="41549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CO" sz="1050" kern="0" dirty="0">
                <a:solidFill>
                  <a:prstClr val="white"/>
                </a:solidFill>
                <a:latin typeface="Calibri"/>
              </a:rPr>
              <a:t>Necesidades Regulatorias-Agenda Indicativa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B15FB37A-EA8F-065E-591E-3CE34CE2BB7F}"/>
              </a:ext>
            </a:extLst>
          </p:cNvPr>
          <p:cNvSpPr txBox="1"/>
          <p:nvPr/>
        </p:nvSpPr>
        <p:spPr>
          <a:xfrm>
            <a:off x="1124608" y="5238344"/>
            <a:ext cx="5418990" cy="584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CO" sz="1600" b="1" kern="0" dirty="0">
                <a:solidFill>
                  <a:schemeClr val="bg1"/>
                </a:solidFill>
              </a:rPr>
              <a:t>PLAN ESTRATÉGICO QUINQUENAL-CRA</a:t>
            </a:r>
          </a:p>
          <a:p>
            <a:pPr algn="ctr" defTabSz="685800">
              <a:defRPr/>
            </a:pPr>
            <a:r>
              <a:rPr lang="es-CO" sz="1600" b="1" kern="0" dirty="0">
                <a:solidFill>
                  <a:schemeClr val="bg1"/>
                </a:solidFill>
              </a:rPr>
              <a:t>2020-2024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9D18AE28-5C62-40F0-D838-FAE75F499CDD}"/>
              </a:ext>
            </a:extLst>
          </p:cNvPr>
          <p:cNvSpPr txBox="1"/>
          <p:nvPr/>
        </p:nvSpPr>
        <p:spPr>
          <a:xfrm>
            <a:off x="3230425" y="4054835"/>
            <a:ext cx="1188132" cy="41549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CO" sz="1050" kern="0" dirty="0">
                <a:solidFill>
                  <a:prstClr val="white"/>
                </a:solidFill>
                <a:latin typeface="Calibri"/>
              </a:rPr>
              <a:t>Factores críticos y de éxito del sector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BD0478CB-BF30-F85F-39DA-4DEB8D25B1D5}"/>
              </a:ext>
            </a:extLst>
          </p:cNvPr>
          <p:cNvSpPr txBox="1"/>
          <p:nvPr/>
        </p:nvSpPr>
        <p:spPr>
          <a:xfrm>
            <a:off x="6092536" y="4059678"/>
            <a:ext cx="776202" cy="41549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CO" sz="1050" kern="0" dirty="0">
                <a:solidFill>
                  <a:prstClr val="white"/>
                </a:solidFill>
                <a:latin typeface="Calibri"/>
              </a:rPr>
              <a:t>FODA</a:t>
            </a:r>
          </a:p>
          <a:p>
            <a:pPr algn="ctr" defTabSz="685800">
              <a:defRPr/>
            </a:pPr>
            <a:endParaRPr lang="es-CO" sz="105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id="{AF5F2CC0-2167-9516-AC59-99949D496E4C}"/>
              </a:ext>
            </a:extLst>
          </p:cNvPr>
          <p:cNvSpPr txBox="1"/>
          <p:nvPr/>
        </p:nvSpPr>
        <p:spPr>
          <a:xfrm>
            <a:off x="4494921" y="4046491"/>
            <a:ext cx="1521251" cy="41549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s-CO" sz="1050" kern="0" dirty="0">
                <a:solidFill>
                  <a:prstClr val="white"/>
                </a:solidFill>
                <a:latin typeface="Calibri"/>
              </a:rPr>
              <a:t>Misión </a:t>
            </a:r>
          </a:p>
          <a:p>
            <a:pPr algn="ctr" defTabSz="685800">
              <a:defRPr/>
            </a:pPr>
            <a:r>
              <a:rPr lang="es-CO" sz="1050" kern="0" dirty="0">
                <a:solidFill>
                  <a:prstClr val="white"/>
                </a:solidFill>
                <a:latin typeface="Calibri"/>
              </a:rPr>
              <a:t> Visión Valores Objetivos</a:t>
            </a:r>
          </a:p>
        </p:txBody>
      </p:sp>
      <p:sp>
        <p:nvSpPr>
          <p:cNvPr id="26" name="Oval 82">
            <a:extLst>
              <a:ext uri="{FF2B5EF4-FFF2-40B4-BE49-F238E27FC236}">
                <a16:creationId xmlns:a16="http://schemas.microsoft.com/office/drawing/2014/main" id="{BB54E3CB-DE7E-B02E-0831-C3B142E62632}"/>
              </a:ext>
            </a:extLst>
          </p:cNvPr>
          <p:cNvSpPr/>
          <p:nvPr/>
        </p:nvSpPr>
        <p:spPr>
          <a:xfrm>
            <a:off x="1549975" y="3070014"/>
            <a:ext cx="1492027" cy="600159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CO" sz="1200" kern="0" dirty="0">
                <a:solidFill>
                  <a:prstClr val="white"/>
                </a:solidFill>
                <a:latin typeface="Calibri"/>
              </a:rPr>
              <a:t>Círculos de la Regulación</a:t>
            </a:r>
          </a:p>
        </p:txBody>
      </p:sp>
      <p:sp>
        <p:nvSpPr>
          <p:cNvPr id="27" name="Oval 84">
            <a:extLst>
              <a:ext uri="{FF2B5EF4-FFF2-40B4-BE49-F238E27FC236}">
                <a16:creationId xmlns:a16="http://schemas.microsoft.com/office/drawing/2014/main" id="{B3404E1C-1A2E-31D8-61E7-93BAF601BE70}"/>
              </a:ext>
            </a:extLst>
          </p:cNvPr>
          <p:cNvSpPr/>
          <p:nvPr/>
        </p:nvSpPr>
        <p:spPr>
          <a:xfrm>
            <a:off x="4589900" y="3124019"/>
            <a:ext cx="1492027" cy="546153"/>
          </a:xfrm>
          <a:prstGeom prst="ellipse">
            <a:avLst/>
          </a:prstGeom>
          <a:solidFill>
            <a:srgbClr val="3870B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s-CO" sz="1200" kern="0" dirty="0">
                <a:solidFill>
                  <a:prstClr val="white"/>
                </a:solidFill>
                <a:latin typeface="Calibri"/>
              </a:rPr>
              <a:t>Planeación Estratégica</a:t>
            </a:r>
          </a:p>
        </p:txBody>
      </p:sp>
      <p:sp>
        <p:nvSpPr>
          <p:cNvPr id="28" name="Rectángulo 19">
            <a:extLst>
              <a:ext uri="{FF2B5EF4-FFF2-40B4-BE49-F238E27FC236}">
                <a16:creationId xmlns:a16="http://schemas.microsoft.com/office/drawing/2014/main" id="{D479778F-2F07-7C7C-D83E-2B81DC02046B}"/>
              </a:ext>
            </a:extLst>
          </p:cNvPr>
          <p:cNvSpPr/>
          <p:nvPr/>
        </p:nvSpPr>
        <p:spPr>
          <a:xfrm>
            <a:off x="10753338" y="5235124"/>
            <a:ext cx="677785" cy="5152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1C3481"/>
                </a:solidFill>
              </a:rPr>
              <a:t>PAI 2024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8E2C733-D96D-62E7-5B86-849A1ED419B0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6543598" y="5530732"/>
            <a:ext cx="948957" cy="37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Abrir llave 29">
            <a:extLst>
              <a:ext uri="{FF2B5EF4-FFF2-40B4-BE49-F238E27FC236}">
                <a16:creationId xmlns:a16="http://schemas.microsoft.com/office/drawing/2014/main" id="{B9A274CC-E27B-7F12-6056-C0998C49B016}"/>
              </a:ext>
            </a:extLst>
          </p:cNvPr>
          <p:cNvSpPr/>
          <p:nvPr/>
        </p:nvSpPr>
        <p:spPr>
          <a:xfrm rot="16200000">
            <a:off x="9192369" y="2931518"/>
            <a:ext cx="287986" cy="3209859"/>
          </a:xfrm>
          <a:prstGeom prst="leftBrac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C000"/>
              </a:solidFill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C7E1E18-FF91-BFC9-9910-209EE91070A0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5661470" y="1371184"/>
            <a:ext cx="1440" cy="1225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Conector angular 33">
            <a:extLst>
              <a:ext uri="{FF2B5EF4-FFF2-40B4-BE49-F238E27FC236}">
                <a16:creationId xmlns:a16="http://schemas.microsoft.com/office/drawing/2014/main" id="{ED324C41-329C-41C1-1FDC-DCCB33C8457A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rot="5400000">
            <a:off x="4625032" y="1203852"/>
            <a:ext cx="263580" cy="1809296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Conector angular 35">
            <a:extLst>
              <a:ext uri="{FF2B5EF4-FFF2-40B4-BE49-F238E27FC236}">
                <a16:creationId xmlns:a16="http://schemas.microsoft.com/office/drawing/2014/main" id="{E868DEB2-78EE-2EA7-7176-A1BA8BF44650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16200000" flipH="1">
            <a:off x="2190378" y="3594618"/>
            <a:ext cx="768011" cy="25194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6">
            <a:extLst>
              <a:ext uri="{FF2B5EF4-FFF2-40B4-BE49-F238E27FC236}">
                <a16:creationId xmlns:a16="http://schemas.microsoft.com/office/drawing/2014/main" id="{BF4FA0A7-EDFB-0CA4-A300-74FF7195C4FF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 rot="16200000" flipH="1">
            <a:off x="2895640" y="4299880"/>
            <a:ext cx="768011" cy="11089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r 37">
            <a:extLst>
              <a:ext uri="{FF2B5EF4-FFF2-40B4-BE49-F238E27FC236}">
                <a16:creationId xmlns:a16="http://schemas.microsoft.com/office/drawing/2014/main" id="{4BE24A59-A111-0F1C-B59C-A5984A5032A5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 rot="16200000" flipH="1">
            <a:off x="3445292" y="4849532"/>
            <a:ext cx="768011" cy="96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8">
            <a:extLst>
              <a:ext uri="{FF2B5EF4-FFF2-40B4-BE49-F238E27FC236}">
                <a16:creationId xmlns:a16="http://schemas.microsoft.com/office/drawing/2014/main" id="{ADFD31EF-1217-0E89-F423-72D00E15E819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 rot="5400000">
            <a:off x="4156648" y="4139444"/>
            <a:ext cx="776355" cy="142144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r 39">
            <a:extLst>
              <a:ext uri="{FF2B5EF4-FFF2-40B4-BE49-F238E27FC236}">
                <a16:creationId xmlns:a16="http://schemas.microsoft.com/office/drawing/2014/main" id="{B99D4734-EC8C-3CF9-2BE2-F15CA30C36A5}"/>
              </a:ext>
            </a:extLst>
          </p:cNvPr>
          <p:cNvCxnSpPr>
            <a:cxnSpLocks/>
            <a:stCxn id="26" idx="4"/>
            <a:endCxn id="21" idx="0"/>
          </p:cNvCxnSpPr>
          <p:nvPr/>
        </p:nvCxnSpPr>
        <p:spPr>
          <a:xfrm rot="5400000">
            <a:off x="1612996" y="3371842"/>
            <a:ext cx="384662" cy="9813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40">
            <a:extLst>
              <a:ext uri="{FF2B5EF4-FFF2-40B4-BE49-F238E27FC236}">
                <a16:creationId xmlns:a16="http://schemas.microsoft.com/office/drawing/2014/main" id="{AC3BD33C-0C23-D389-439C-10FE130A0EC4}"/>
              </a:ext>
            </a:extLst>
          </p:cNvPr>
          <p:cNvCxnSpPr>
            <a:stCxn id="26" idx="4"/>
            <a:endCxn id="20" idx="0"/>
          </p:cNvCxnSpPr>
          <p:nvPr/>
        </p:nvCxnSpPr>
        <p:spPr>
          <a:xfrm rot="16200000" flipH="1">
            <a:off x="2318257" y="3647905"/>
            <a:ext cx="384662" cy="4291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41">
            <a:extLst>
              <a:ext uri="{FF2B5EF4-FFF2-40B4-BE49-F238E27FC236}">
                <a16:creationId xmlns:a16="http://schemas.microsoft.com/office/drawing/2014/main" id="{9314AFD3-1322-6992-3128-E29EE1602882}"/>
              </a:ext>
            </a:extLst>
          </p:cNvPr>
          <p:cNvCxnSpPr>
            <a:stCxn id="26" idx="4"/>
            <a:endCxn id="23" idx="0"/>
          </p:cNvCxnSpPr>
          <p:nvPr/>
        </p:nvCxnSpPr>
        <p:spPr>
          <a:xfrm rot="16200000" flipH="1">
            <a:off x="2867909" y="3098253"/>
            <a:ext cx="384662" cy="152850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42">
            <a:extLst>
              <a:ext uri="{FF2B5EF4-FFF2-40B4-BE49-F238E27FC236}">
                <a16:creationId xmlns:a16="http://schemas.microsoft.com/office/drawing/2014/main" id="{4301FEA3-663C-DECC-4F47-68482F96F2B0}"/>
              </a:ext>
            </a:extLst>
          </p:cNvPr>
          <p:cNvCxnSpPr>
            <a:cxnSpLocks/>
            <a:stCxn id="27" idx="4"/>
            <a:endCxn id="25" idx="0"/>
          </p:cNvCxnSpPr>
          <p:nvPr/>
        </p:nvCxnSpPr>
        <p:spPr>
          <a:xfrm rot="5400000">
            <a:off x="5107572" y="3818148"/>
            <a:ext cx="376319" cy="803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r 43">
            <a:extLst>
              <a:ext uri="{FF2B5EF4-FFF2-40B4-BE49-F238E27FC236}">
                <a16:creationId xmlns:a16="http://schemas.microsoft.com/office/drawing/2014/main" id="{E37B49AD-5003-2C61-CF43-994F899B627D}"/>
              </a:ext>
            </a:extLst>
          </p:cNvPr>
          <p:cNvCxnSpPr>
            <a:cxnSpLocks/>
            <a:stCxn id="27" idx="4"/>
            <a:endCxn id="24" idx="0"/>
          </p:cNvCxnSpPr>
          <p:nvPr/>
        </p:nvCxnSpPr>
        <p:spPr>
          <a:xfrm rot="16200000" flipH="1">
            <a:off x="5713522" y="3292563"/>
            <a:ext cx="389506" cy="11447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4">
            <a:extLst>
              <a:ext uri="{FF2B5EF4-FFF2-40B4-BE49-F238E27FC236}">
                <a16:creationId xmlns:a16="http://schemas.microsoft.com/office/drawing/2014/main" id="{38BDDF01-492C-8F5C-CA60-973706CB69B4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 rot="5400000">
            <a:off x="4775786" y="3533493"/>
            <a:ext cx="763168" cy="26465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067BAA9-C033-5EA7-8067-5DFBDE294CD1}"/>
              </a:ext>
            </a:extLst>
          </p:cNvPr>
          <p:cNvSpPr txBox="1"/>
          <p:nvPr/>
        </p:nvSpPr>
        <p:spPr>
          <a:xfrm>
            <a:off x="7460030" y="2048906"/>
            <a:ext cx="405259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58893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1. Plan Institucional de Archivos de la Entidad PINAR 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2. Plan Anual de Adquisiciones 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3. Plan Anual de Vacantes 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4. Plan de Previsión de Recursos Humanos 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5. Plan Estratégico de Talento Humano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6. Plan Institucional de Capacitación 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7. Plan de Incentivos Institucionales 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8. Plan de Trabajo Anual en Seguridad y Salud en el Trabajo</a:t>
            </a: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9. 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Plan Anticorrupción y de Atención al Ciudadano</a:t>
            </a:r>
            <a:endParaRPr lang="es-CO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10. 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Plan Estratégico de Tecnologías de la Información y las Comunicaciones PETI</a:t>
            </a:r>
            <a:endParaRPr lang="es-CO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11. 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Plan de Tratamiento de Riesgos de Seguridad y Privacidad de la Información</a:t>
            </a:r>
            <a:endParaRPr lang="es-CO" sz="1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1000" dirty="0">
                <a:solidFill>
                  <a:schemeClr val="accent1">
                    <a:lumMod val="50000"/>
                  </a:schemeClr>
                </a:solidFill>
              </a:rPr>
              <a:t>12. </a:t>
            </a:r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Plan de Seguridad y Privacidad de la Información</a:t>
            </a:r>
          </a:p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13. Plan de Cooperación Internacional</a:t>
            </a:r>
          </a:p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14. Plan de Comunicaciones</a:t>
            </a:r>
          </a:p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15. Plan Estratégico de Gestión del Conocimiento y la Innovación</a:t>
            </a:r>
          </a:p>
          <a:p>
            <a:r>
              <a:rPr lang="es-ES" sz="1000" dirty="0">
                <a:solidFill>
                  <a:schemeClr val="accent1">
                    <a:lumMod val="50000"/>
                  </a:schemeClr>
                </a:solidFill>
              </a:rPr>
              <a:t>16. Estrategia de Impulso a la participación y presencia regional</a:t>
            </a:r>
            <a:endParaRPr lang="es-CO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Abrir corchete 43">
            <a:extLst>
              <a:ext uri="{FF2B5EF4-FFF2-40B4-BE49-F238E27FC236}">
                <a16:creationId xmlns:a16="http://schemas.microsoft.com/office/drawing/2014/main" id="{3AF7C86D-685A-E64F-81C1-D24F4C27E4A9}"/>
              </a:ext>
            </a:extLst>
          </p:cNvPr>
          <p:cNvSpPr/>
          <p:nvPr/>
        </p:nvSpPr>
        <p:spPr>
          <a:xfrm rot="16200000">
            <a:off x="9335275" y="2768128"/>
            <a:ext cx="284248" cy="4177536"/>
          </a:xfrm>
          <a:prstGeom prst="leftBracket">
            <a:avLst/>
          </a:prstGeom>
          <a:ln w="19050">
            <a:solidFill>
              <a:srgbClr val="588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207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E88129-4A0C-4F0B-9EA5-303E9B7BD9E7}"/>
              </a:ext>
            </a:extLst>
          </p:cNvPr>
          <p:cNvSpPr txBox="1"/>
          <p:nvPr/>
        </p:nvSpPr>
        <p:spPr>
          <a:xfrm>
            <a:off x="2663251" y="241899"/>
            <a:ext cx="76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0" u="none" strike="noStrike">
                <a:solidFill>
                  <a:srgbClr val="297B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Planeación  Estratégica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C9D17A-ADB2-813D-817C-0421936E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69451"/>
            <a:ext cx="2504304" cy="395417"/>
          </a:xfrm>
          <a:prstGeom prst="rect">
            <a:avLst/>
          </a:prstGeom>
        </p:spPr>
      </p:pic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D4055AC1-D2FF-F8A6-CCED-0DA8079CD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74399"/>
              </p:ext>
            </p:extLst>
          </p:nvPr>
        </p:nvGraphicFramePr>
        <p:xfrm>
          <a:off x="697188" y="1036170"/>
          <a:ext cx="1520495" cy="497494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520495">
                  <a:extLst>
                    <a:ext uri="{9D8B030D-6E8A-4147-A177-3AD203B41FA5}">
                      <a16:colId xmlns:a16="http://schemas.microsoft.com/office/drawing/2014/main" val="1245214323"/>
                    </a:ext>
                  </a:extLst>
                </a:gridCol>
              </a:tblGrid>
              <a:tr h="1216800">
                <a:tc>
                  <a:txBody>
                    <a:bodyPr/>
                    <a:lstStyle/>
                    <a:p>
                      <a:pPr algn="ctr"/>
                      <a:r>
                        <a:rPr lang="es-CO" sz="1400" b="0" dirty="0">
                          <a:solidFill>
                            <a:schemeClr val="bg1"/>
                          </a:solidFill>
                        </a:rPr>
                        <a:t>PLAN NACIONAL DE DESARROLLO  (PND)  </a:t>
                      </a:r>
                    </a:p>
                    <a:p>
                      <a:pPr algn="ctr"/>
                      <a:r>
                        <a:rPr lang="es-CO" sz="1400" b="0" dirty="0">
                          <a:solidFill>
                            <a:schemeClr val="bg1"/>
                          </a:solidFill>
                        </a:rPr>
                        <a:t>2018 – 2022</a:t>
                      </a:r>
                      <a:endParaRPr lang="es-CO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9947"/>
                  </a:ext>
                </a:extLst>
              </a:tr>
              <a:tr h="93953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Pactos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026049"/>
                  </a:ext>
                </a:extLst>
              </a:tr>
              <a:tr h="93953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Línea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108812"/>
                  </a:ext>
                </a:extLst>
              </a:tr>
              <a:tr h="93953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Objetivos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344850"/>
                  </a:ext>
                </a:extLst>
              </a:tr>
              <a:tr h="93953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692794"/>
                  </a:ext>
                </a:extLst>
              </a:tr>
            </a:tbl>
          </a:graphicData>
        </a:graphic>
      </p:graphicFrame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B7CD4D47-DD35-B7FA-56A9-94A91ED50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98819"/>
              </p:ext>
            </p:extLst>
          </p:nvPr>
        </p:nvGraphicFramePr>
        <p:xfrm>
          <a:off x="2228193" y="1036168"/>
          <a:ext cx="1520495" cy="4986256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520495">
                  <a:extLst>
                    <a:ext uri="{9D8B030D-6E8A-4147-A177-3AD203B41FA5}">
                      <a16:colId xmlns:a16="http://schemas.microsoft.com/office/drawing/2014/main" val="1245214323"/>
                    </a:ext>
                  </a:extLst>
                </a:gridCol>
              </a:tblGrid>
              <a:tr h="12149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0" dirty="0">
                          <a:solidFill>
                            <a:schemeClr val="bg1"/>
                          </a:solidFill>
                        </a:rPr>
                        <a:t>PLAN ESTRATÉGICO SECTORIAL (PES)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0" dirty="0">
                          <a:solidFill>
                            <a:schemeClr val="bg1"/>
                          </a:solidFill>
                        </a:rPr>
                        <a:t> 2018 –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9947"/>
                  </a:ext>
                </a:extLst>
              </a:tr>
              <a:tr h="1885673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Objetivo Sectorial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026049"/>
                  </a:ext>
                </a:extLst>
              </a:tr>
              <a:tr h="1885673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Indicadores Sectoriales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10881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3B07EBD-AD8A-B2D8-5036-6BC0F1659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09101"/>
              </p:ext>
            </p:extLst>
          </p:nvPr>
        </p:nvGraphicFramePr>
        <p:xfrm>
          <a:off x="3762848" y="1036169"/>
          <a:ext cx="1520495" cy="4990314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0495">
                  <a:extLst>
                    <a:ext uri="{9D8B030D-6E8A-4147-A177-3AD203B41FA5}">
                      <a16:colId xmlns:a16="http://schemas.microsoft.com/office/drawing/2014/main" val="1245214323"/>
                    </a:ext>
                  </a:extLst>
                </a:gridCol>
              </a:tblGrid>
              <a:tr h="12151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400" b="0" dirty="0">
                          <a:solidFill>
                            <a:schemeClr val="bg1"/>
                          </a:solidFill>
                        </a:rPr>
                        <a:t>MODELO INTEGRADO PLANEACIÓN Y GESTION</a:t>
                      </a:r>
                    </a:p>
                    <a:p>
                      <a:pPr algn="ctr"/>
                      <a:r>
                        <a:rPr lang="es-CO" b="0" dirty="0"/>
                        <a:t>(MIPG)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9947"/>
                  </a:ext>
                </a:extLst>
              </a:tr>
              <a:tr h="125703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Dimensiones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026049"/>
                  </a:ext>
                </a:extLst>
              </a:tr>
              <a:tr h="125703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Políticas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2108812"/>
                  </a:ext>
                </a:extLst>
              </a:tr>
              <a:tr h="125703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Planes Institucionales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344850"/>
                  </a:ext>
                </a:extLst>
              </a:tr>
            </a:tbl>
          </a:graphicData>
        </a:graphic>
      </p:graphicFrame>
      <p:graphicFrame>
        <p:nvGraphicFramePr>
          <p:cNvPr id="7" name="Tabla 3">
            <a:extLst>
              <a:ext uri="{FF2B5EF4-FFF2-40B4-BE49-F238E27FC236}">
                <a16:creationId xmlns:a16="http://schemas.microsoft.com/office/drawing/2014/main" id="{633980EF-5AAC-525C-E9C9-DFC61F43B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322391"/>
              </p:ext>
            </p:extLst>
          </p:nvPr>
        </p:nvGraphicFramePr>
        <p:xfrm>
          <a:off x="5297283" y="1040977"/>
          <a:ext cx="1520495" cy="498145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0495">
                  <a:extLst>
                    <a:ext uri="{9D8B030D-6E8A-4147-A177-3AD203B41FA5}">
                      <a16:colId xmlns:a16="http://schemas.microsoft.com/office/drawing/2014/main" val="1245214323"/>
                    </a:ext>
                  </a:extLst>
                </a:gridCol>
              </a:tblGrid>
              <a:tr h="1207852">
                <a:tc>
                  <a:txBody>
                    <a:bodyPr/>
                    <a:lstStyle/>
                    <a:p>
                      <a:pPr algn="ctr" defTabSz="685800">
                        <a:defRPr/>
                      </a:pPr>
                      <a:r>
                        <a:rPr lang="es-CO" sz="1400" b="0" kern="0" dirty="0">
                          <a:solidFill>
                            <a:schemeClr val="bg1"/>
                          </a:solidFill>
                        </a:rPr>
                        <a:t>PLAN ESTRATÉGICO QUINQUENAL CRA</a:t>
                      </a:r>
                    </a:p>
                    <a:p>
                      <a:pPr algn="ctr" defTabSz="685800">
                        <a:defRPr/>
                      </a:pPr>
                      <a:r>
                        <a:rPr lang="es-CO" sz="1400" b="0" kern="0" dirty="0">
                          <a:solidFill>
                            <a:schemeClr val="bg1"/>
                          </a:solidFill>
                        </a:rPr>
                        <a:t>2020-2024</a:t>
                      </a:r>
                      <a:endParaRPr lang="es-CO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9947"/>
                  </a:ext>
                </a:extLst>
              </a:tr>
              <a:tr h="188679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Objetivos Estratégicos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26049"/>
                  </a:ext>
                </a:extLst>
              </a:tr>
              <a:tr h="188679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Proyectos Estratégicos</a:t>
                      </a:r>
                    </a:p>
                  </a:txBody>
                  <a:tcPr anchor="ctr">
                    <a:solidFill>
                      <a:srgbClr val="FF21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108812"/>
                  </a:ext>
                </a:extLst>
              </a:tr>
            </a:tbl>
          </a:graphicData>
        </a:graphic>
      </p:graphicFrame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id="{EFF87CB6-EC16-935E-AC8C-4CBA36229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179"/>
              </p:ext>
            </p:extLst>
          </p:nvPr>
        </p:nvGraphicFramePr>
        <p:xfrm>
          <a:off x="6831717" y="1043002"/>
          <a:ext cx="4340781" cy="498814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6927">
                  <a:extLst>
                    <a:ext uri="{9D8B030D-6E8A-4147-A177-3AD203B41FA5}">
                      <a16:colId xmlns:a16="http://schemas.microsoft.com/office/drawing/2014/main" val="1245214323"/>
                    </a:ext>
                  </a:extLst>
                </a:gridCol>
                <a:gridCol w="1446927">
                  <a:extLst>
                    <a:ext uri="{9D8B030D-6E8A-4147-A177-3AD203B41FA5}">
                      <a16:colId xmlns:a16="http://schemas.microsoft.com/office/drawing/2014/main" val="1160327444"/>
                    </a:ext>
                  </a:extLst>
                </a:gridCol>
                <a:gridCol w="1446927">
                  <a:extLst>
                    <a:ext uri="{9D8B030D-6E8A-4147-A177-3AD203B41FA5}">
                      <a16:colId xmlns:a16="http://schemas.microsoft.com/office/drawing/2014/main" val="3048269759"/>
                    </a:ext>
                  </a:extLst>
                </a:gridCol>
              </a:tblGrid>
              <a:tr h="1206000">
                <a:tc gridSpan="3"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solidFill>
                            <a:schemeClr val="bg1"/>
                          </a:solidFill>
                        </a:rPr>
                        <a:t>PLAN DE ACCIÓN INSTITUCIONAL</a:t>
                      </a:r>
                    </a:p>
                    <a:p>
                      <a:pPr algn="ctr"/>
                      <a:r>
                        <a:rPr lang="es-CO" b="0" dirty="0">
                          <a:solidFill>
                            <a:schemeClr val="bg1"/>
                          </a:solidFill>
                        </a:rPr>
                        <a:t>PAI - 2022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99947"/>
                  </a:ext>
                </a:extLst>
              </a:tr>
              <a:tr h="126071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Proyectos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Avance en Gestión </a:t>
                      </a:r>
                    </a:p>
                    <a:p>
                      <a:pPr algn="ctr"/>
                      <a:r>
                        <a:rPr lang="es-CO" dirty="0"/>
                        <a:t>(Actividades)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AD47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CO" dirty="0"/>
                        <a:t>Indicadores de Gestión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026049"/>
                  </a:ext>
                </a:extLst>
              </a:tr>
              <a:tr h="630358">
                <a:tc row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Planes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108812"/>
                  </a:ext>
                </a:extLst>
              </a:tr>
              <a:tr h="6303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Avance Físico</a:t>
                      </a:r>
                    </a:p>
                    <a:p>
                      <a:pPr algn="ctr"/>
                      <a:r>
                        <a:rPr lang="es-CO" dirty="0"/>
                        <a:t>(Productos)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098183"/>
                  </a:ext>
                </a:extLst>
              </a:tr>
              <a:tr h="1260716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Programas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8893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46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9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E88129-4A0C-4F0B-9EA5-303E9B7BD9E7}"/>
              </a:ext>
            </a:extLst>
          </p:cNvPr>
          <p:cNvSpPr txBox="1"/>
          <p:nvPr/>
        </p:nvSpPr>
        <p:spPr>
          <a:xfrm>
            <a:off x="2663251" y="241899"/>
            <a:ext cx="76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0" u="none" strike="noStrike">
                <a:solidFill>
                  <a:srgbClr val="297B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Objetivos Estratégicos Sectoriales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C9D17A-ADB2-813D-817C-0421936E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69451"/>
            <a:ext cx="2504304" cy="395417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7C57DEB-9A46-FFE0-4706-B2B1BDD26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528381"/>
              </p:ext>
            </p:extLst>
          </p:nvPr>
        </p:nvGraphicFramePr>
        <p:xfrm>
          <a:off x="1124607" y="1613045"/>
          <a:ext cx="9056414" cy="466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365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E88129-4A0C-4F0B-9EA5-303E9B7BD9E7}"/>
              </a:ext>
            </a:extLst>
          </p:cNvPr>
          <p:cNvSpPr txBox="1"/>
          <p:nvPr/>
        </p:nvSpPr>
        <p:spPr>
          <a:xfrm>
            <a:off x="2663251" y="241899"/>
            <a:ext cx="76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0" u="none" strike="noStrike">
                <a:solidFill>
                  <a:srgbClr val="297B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Objetivos Estratégicos CRA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C9D17A-ADB2-813D-817C-0421936E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69451"/>
            <a:ext cx="2504304" cy="39541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CEAE63D5-0DC9-B750-40F9-05CB10496B7C}"/>
              </a:ext>
            </a:extLst>
          </p:cNvPr>
          <p:cNvSpPr/>
          <p:nvPr/>
        </p:nvSpPr>
        <p:spPr>
          <a:xfrm>
            <a:off x="816429" y="1484432"/>
            <a:ext cx="1246287" cy="117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1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D181E69-309B-5767-2A33-ED5EEA0B486F}"/>
              </a:ext>
            </a:extLst>
          </p:cNvPr>
          <p:cNvSpPr/>
          <p:nvPr/>
        </p:nvSpPr>
        <p:spPr>
          <a:xfrm>
            <a:off x="816429" y="2986237"/>
            <a:ext cx="1246287" cy="12173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2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989996B-48A3-6C61-100D-7D8DDCA0EE47}"/>
              </a:ext>
            </a:extLst>
          </p:cNvPr>
          <p:cNvSpPr/>
          <p:nvPr/>
        </p:nvSpPr>
        <p:spPr>
          <a:xfrm>
            <a:off x="816428" y="4706384"/>
            <a:ext cx="1246287" cy="12173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3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A8CF43C-5A70-DCC4-E324-70397CE990A6}"/>
              </a:ext>
            </a:extLst>
          </p:cNvPr>
          <p:cNvSpPr/>
          <p:nvPr/>
        </p:nvSpPr>
        <p:spPr>
          <a:xfrm>
            <a:off x="2062717" y="1602755"/>
            <a:ext cx="8461998" cy="82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/>
              <a:t>Desarrollar un modelo regulatorio efectivo e innovador con enfoque diferencial para que los prestadores ofrezcan servicios de acueducto, alcantarillado y aseo – AAA con calidad que transforme las condiciones de vida la población.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722B081-A394-9C8F-1793-E3CD7A57D1A7}"/>
              </a:ext>
            </a:extLst>
          </p:cNvPr>
          <p:cNvSpPr/>
          <p:nvPr/>
        </p:nvSpPr>
        <p:spPr>
          <a:xfrm>
            <a:off x="2062716" y="3221491"/>
            <a:ext cx="8461999" cy="11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/>
              <a:t>Incentivar la aplicación de esquemas de prestación de servicios públicos de acueducto, alcantarillado y aseo, que reconozca las características de las áreas urbanas y rurales para que todas las personas del territorio nacional accedan a servicios de Acueducto, Alcantarillado y Aseo con estándares de calidad.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0DE3733-4387-B0B1-D412-E29385C12F31}"/>
              </a:ext>
            </a:extLst>
          </p:cNvPr>
          <p:cNvSpPr/>
          <p:nvPr/>
        </p:nvSpPr>
        <p:spPr>
          <a:xfrm>
            <a:off x="2062716" y="4933481"/>
            <a:ext cx="8461999" cy="853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/>
              <a:t>Fortalecer la gestión institucional con base en su independencia y capacidad técnica para que los agentes del sector reconozcan a la entidad, como eficiente, moderna y con un capital humano valioso.</a:t>
            </a:r>
          </a:p>
        </p:txBody>
      </p:sp>
    </p:spTree>
    <p:extLst>
      <p:ext uri="{BB962C8B-B14F-4D97-AF65-F5344CB8AC3E}">
        <p14:creationId xmlns:p14="http://schemas.microsoft.com/office/powerpoint/2010/main" val="409341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E88129-4A0C-4F0B-9EA5-303E9B7BD9E7}"/>
              </a:ext>
            </a:extLst>
          </p:cNvPr>
          <p:cNvSpPr txBox="1"/>
          <p:nvPr/>
        </p:nvSpPr>
        <p:spPr>
          <a:xfrm>
            <a:off x="2349794" y="241899"/>
            <a:ext cx="8888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0" u="none" strike="noStrike">
                <a:solidFill>
                  <a:srgbClr val="297B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Agenda Regulatoria Indicativa – ARI 2022 V5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C9D17A-ADB2-813D-817C-0421936E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69451"/>
            <a:ext cx="2504304" cy="3954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CEF783-CA4D-26DC-9C5E-CE0D5D9CA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731" y="1148950"/>
            <a:ext cx="7792537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E88129-4A0C-4F0B-9EA5-303E9B7BD9E7}"/>
              </a:ext>
            </a:extLst>
          </p:cNvPr>
          <p:cNvSpPr txBox="1"/>
          <p:nvPr/>
        </p:nvSpPr>
        <p:spPr>
          <a:xfrm>
            <a:off x="2663251" y="241899"/>
            <a:ext cx="76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0" u="none" strike="noStrike">
                <a:solidFill>
                  <a:srgbClr val="297B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Matriz Proyectos Estratégicos PEQ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C9D17A-ADB2-813D-817C-0421936E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69451"/>
            <a:ext cx="2504304" cy="395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716902-AC67-1862-75A9-D86065FF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97" y="1222375"/>
            <a:ext cx="11708524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5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E88129-4A0C-4F0B-9EA5-303E9B7BD9E7}"/>
              </a:ext>
            </a:extLst>
          </p:cNvPr>
          <p:cNvSpPr txBox="1"/>
          <p:nvPr/>
        </p:nvSpPr>
        <p:spPr>
          <a:xfrm>
            <a:off x="2663251" y="241899"/>
            <a:ext cx="767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0" u="none" strike="noStrike">
                <a:solidFill>
                  <a:srgbClr val="297B00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Avance PEQ  - II Semestre 2022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C9D17A-ADB2-813D-817C-0421936EB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" y="369451"/>
            <a:ext cx="2504304" cy="3954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B2D6138-CBE5-AC46-BC99-53CAA8229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651" y="1290339"/>
            <a:ext cx="8754697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7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4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E0F052F7D8D049BB205D4AAC80D1CC" ma:contentTypeVersion="18" ma:contentTypeDescription="Crear nuevo documento." ma:contentTypeScope="" ma:versionID="a48740ecdc503a6a80debe7be60a92a3">
  <xsd:schema xmlns:xsd="http://www.w3.org/2001/XMLSchema" xmlns:xs="http://www.w3.org/2001/XMLSchema" xmlns:p="http://schemas.microsoft.com/office/2006/metadata/properties" xmlns:ns2="0c3ff982-b687-4eb5-9a04-fd6efaf5d504" xmlns:ns3="ae0c3cce-6c31-4f1f-b54e-e7c442e692b0" targetNamespace="http://schemas.microsoft.com/office/2006/metadata/properties" ma:root="true" ma:fieldsID="c7560ae8be71a752f282334a663107ae" ns2:_="" ns3:_="">
    <xsd:import namespace="0c3ff982-b687-4eb5-9a04-fd6efaf5d504"/>
    <xsd:import namespace="ae0c3cce-6c31-4f1f-b54e-e7c442e69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ff982-b687-4eb5-9a04-fd6efaf5d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912e655-385c-46bd-b52b-7c1134c935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c3cce-6c31-4f1f-b54e-e7c442e692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963f1d6-81ba-41f1-a10f-a01c4f40578d}" ma:internalName="TaxCatchAll" ma:showField="CatchAllData" ma:web="ae0c3cce-6c31-4f1f-b54e-e7c442e692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0c3cce-6c31-4f1f-b54e-e7c442e692b0" xsi:nil="true"/>
    <lcf76f155ced4ddcb4097134ff3c332f xmlns="0c3ff982-b687-4eb5-9a04-fd6efaf5d50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BF7EDC-47DC-4FA5-8B69-F0CB6821776B}"/>
</file>

<file path=customXml/itemProps2.xml><?xml version="1.0" encoding="utf-8"?>
<ds:datastoreItem xmlns:ds="http://schemas.openxmlformats.org/officeDocument/2006/customXml" ds:itemID="{39D05E8C-A928-4102-AB33-8486E6AFB8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607918-95F5-404C-AE2D-075F313C6831}">
  <ds:schemaRefs>
    <ds:schemaRef ds:uri="http://schemas.microsoft.com/office/2006/metadata/properties"/>
    <ds:schemaRef ds:uri="http://schemas.microsoft.com/office/infopath/2007/PartnerControls"/>
    <ds:schemaRef ds:uri="ae0c3cce-6c31-4f1f-b54e-e7c442e692b0"/>
    <ds:schemaRef ds:uri="0c3ff982-b687-4eb5-9a04-fd6efaf5d5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491</Words>
  <Application>Microsoft Office PowerPoint</Application>
  <PresentationFormat>Panorámica</PresentationFormat>
  <Paragraphs>93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Fernando Castillo Delgado</cp:lastModifiedBy>
  <cp:revision>21</cp:revision>
  <dcterms:created xsi:type="dcterms:W3CDTF">2022-02-21T20:25:31Z</dcterms:created>
  <dcterms:modified xsi:type="dcterms:W3CDTF">2023-09-27T16:26:49Z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0x010100B6E0F052F7D8D049BB205D4AAC80D1CC</vt:lpwstr>
  </property>
  <property fmtid="{D5CDD505-2E9C-101B-9397-08002B2CF9AE}" pid="3" name="MediaServiceImageTags">
    <vt:lpwstr/>
  </property>
</Properties>
</file>