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572" r:id="rId7"/>
    <p:sldId id="284" r:id="rId8"/>
    <p:sldId id="285" r:id="rId9"/>
    <p:sldId id="573" r:id="rId10"/>
    <p:sldId id="286" r:id="rId11"/>
    <p:sldId id="574" r:id="rId12"/>
    <p:sldId id="261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50D75D-5FDB-66DF-D437-85AB51C9E0A3}" name="martha lucia fuquene lopez" initials="mlfl" userId="17a32450d85b63a3" providerId="Windows Live"/>
  <p188:author id="{171EFDDF-B3D9-05B8-FDEB-0A777706F894}" name="EFREN CASTAÑEDA" initials="EC" userId="6b710646ed9a152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D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DE2DC0-9F1F-45E0-9E6B-B81EF6787A20}" v="42" dt="2023-07-12T00:15:19.0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Castillo Delgado" userId="b99836e1-372d-4b85-8b1c-261f538c5da8" providerId="ADAL" clId="{A49B88F4-0E5D-4594-A6AB-5A4FB552032A}"/>
    <pc:docChg chg="modSld">
      <pc:chgData name="Fernando Castillo Delgado" userId="b99836e1-372d-4b85-8b1c-261f538c5da8" providerId="ADAL" clId="{A49B88F4-0E5D-4594-A6AB-5A4FB552032A}" dt="2023-06-29T01:07:37.090" v="109" actId="6549"/>
      <pc:docMkLst>
        <pc:docMk/>
      </pc:docMkLst>
      <pc:sldChg chg="addSp modSp mod">
        <pc:chgData name="Fernando Castillo Delgado" userId="b99836e1-372d-4b85-8b1c-261f538c5da8" providerId="ADAL" clId="{A49B88F4-0E5D-4594-A6AB-5A4FB552032A}" dt="2023-06-29T00:56:50.976" v="60" actId="208"/>
        <pc:sldMkLst>
          <pc:docMk/>
          <pc:sldMk cId="2343086253" sldId="306"/>
        </pc:sldMkLst>
        <pc:spChg chg="add mod">
          <ac:chgData name="Fernando Castillo Delgado" userId="b99836e1-372d-4b85-8b1c-261f538c5da8" providerId="ADAL" clId="{A49B88F4-0E5D-4594-A6AB-5A4FB552032A}" dt="2023-06-29T00:56:16.539" v="58" actId="20577"/>
          <ac:spMkLst>
            <pc:docMk/>
            <pc:sldMk cId="2343086253" sldId="306"/>
            <ac:spMk id="4" creationId="{08B030DC-457B-6BBC-001D-12FD1CDE6EE7}"/>
          </ac:spMkLst>
        </pc:spChg>
        <pc:cxnChg chg="add mod">
          <ac:chgData name="Fernando Castillo Delgado" userId="b99836e1-372d-4b85-8b1c-261f538c5da8" providerId="ADAL" clId="{A49B88F4-0E5D-4594-A6AB-5A4FB552032A}" dt="2023-06-29T00:56:50.976" v="60" actId="208"/>
          <ac:cxnSpMkLst>
            <pc:docMk/>
            <pc:sldMk cId="2343086253" sldId="306"/>
            <ac:cxnSpMk id="7" creationId="{5552F267-39DC-8DB6-3DFE-AEE80FF7F63D}"/>
          </ac:cxnSpMkLst>
        </pc:cxnChg>
      </pc:sldChg>
      <pc:sldChg chg="addSp modSp mod">
        <pc:chgData name="Fernando Castillo Delgado" userId="b99836e1-372d-4b85-8b1c-261f538c5da8" providerId="ADAL" clId="{A49B88F4-0E5D-4594-A6AB-5A4FB552032A}" dt="2023-06-29T01:07:37.090" v="109" actId="6549"/>
        <pc:sldMkLst>
          <pc:docMk/>
          <pc:sldMk cId="3231804974" sldId="320"/>
        </pc:sldMkLst>
        <pc:spChg chg="add mod">
          <ac:chgData name="Fernando Castillo Delgado" userId="b99836e1-372d-4b85-8b1c-261f538c5da8" providerId="ADAL" clId="{A49B88F4-0E5D-4594-A6AB-5A4FB552032A}" dt="2023-06-29T01:07:37.090" v="109" actId="6549"/>
          <ac:spMkLst>
            <pc:docMk/>
            <pc:sldMk cId="3231804974" sldId="320"/>
            <ac:spMk id="5" creationId="{D1FB8067-AB59-5EEA-5A74-7C924E357833}"/>
          </ac:spMkLst>
        </pc:spChg>
      </pc:sldChg>
    </pc:docChg>
  </pc:docChgLst>
  <pc:docChgLst>
    <pc:chgData name="Fernando Castillo Delgado" userId="b99836e1-372d-4b85-8b1c-261f538c5da8" providerId="ADAL" clId="{E0DE2DC0-9F1F-45E0-9E6B-B81EF6787A20}"/>
    <pc:docChg chg="undo custSel addSld delSld modSld sldOrd">
      <pc:chgData name="Fernando Castillo Delgado" userId="b99836e1-372d-4b85-8b1c-261f538c5da8" providerId="ADAL" clId="{E0DE2DC0-9F1F-45E0-9E6B-B81EF6787A20}" dt="2023-09-28T15:04:35.784" v="535" actId="1076"/>
      <pc:docMkLst>
        <pc:docMk/>
      </pc:docMkLst>
      <pc:sldChg chg="addSp delSp modSp mod">
        <pc:chgData name="Fernando Castillo Delgado" userId="b99836e1-372d-4b85-8b1c-261f538c5da8" providerId="ADAL" clId="{E0DE2DC0-9F1F-45E0-9E6B-B81EF6787A20}" dt="2023-09-28T15:04:35.784" v="535" actId="1076"/>
        <pc:sldMkLst>
          <pc:docMk/>
          <pc:sldMk cId="410553236" sldId="257"/>
        </pc:sldMkLst>
        <pc:spChg chg="add mod">
          <ac:chgData name="Fernando Castillo Delgado" userId="b99836e1-372d-4b85-8b1c-261f538c5da8" providerId="ADAL" clId="{E0DE2DC0-9F1F-45E0-9E6B-B81EF6787A20}" dt="2023-09-28T15:04:35.784" v="535" actId="1076"/>
          <ac:spMkLst>
            <pc:docMk/>
            <pc:sldMk cId="410553236" sldId="257"/>
            <ac:spMk id="2" creationId="{F829FB91-40CA-4309-E8B5-0CC950EAA1BA}"/>
          </ac:spMkLst>
        </pc:spChg>
        <pc:spChg chg="mod">
          <ac:chgData name="Fernando Castillo Delgado" userId="b99836e1-372d-4b85-8b1c-261f538c5da8" providerId="ADAL" clId="{E0DE2DC0-9F1F-45E0-9E6B-B81EF6787A20}" dt="2023-09-28T15:04:30.653" v="534" actId="1076"/>
          <ac:spMkLst>
            <pc:docMk/>
            <pc:sldMk cId="410553236" sldId="257"/>
            <ac:spMk id="3" creationId="{28E67D90-E5DC-C8D7-7A23-99B04B8E271B}"/>
          </ac:spMkLst>
        </pc:spChg>
        <pc:spChg chg="del mod">
          <ac:chgData name="Fernando Castillo Delgado" userId="b99836e1-372d-4b85-8b1c-261f538c5da8" providerId="ADAL" clId="{E0DE2DC0-9F1F-45E0-9E6B-B81EF6787A20}" dt="2023-07-11T22:58:14.706" v="15" actId="478"/>
          <ac:spMkLst>
            <pc:docMk/>
            <pc:sldMk cId="410553236" sldId="257"/>
            <ac:spMk id="4" creationId="{3E30B2E6-3F02-9ED6-1546-182A0F1FDA6C}"/>
          </ac:spMkLst>
        </pc:spChg>
      </pc:sldChg>
      <pc:sldChg chg="addSp delSp modSp add del mod setBg">
        <pc:chgData name="Fernando Castillo Delgado" userId="b99836e1-372d-4b85-8b1c-261f538c5da8" providerId="ADAL" clId="{E0DE2DC0-9F1F-45E0-9E6B-B81EF6787A20}" dt="2023-07-11T23:24:10.573" v="162" actId="47"/>
        <pc:sldMkLst>
          <pc:docMk/>
          <pc:sldMk cId="292694257" sldId="268"/>
        </pc:sldMkLst>
        <pc:spChg chg="mod">
          <ac:chgData name="Fernando Castillo Delgado" userId="b99836e1-372d-4b85-8b1c-261f538c5da8" providerId="ADAL" clId="{E0DE2DC0-9F1F-45E0-9E6B-B81EF6787A20}" dt="2023-07-11T23:06:03.238" v="80" actId="108"/>
          <ac:spMkLst>
            <pc:docMk/>
            <pc:sldMk cId="292694257" sldId="268"/>
            <ac:spMk id="6" creationId="{93E88129-4A0C-4F0B-9EA5-303E9B7BD9E7}"/>
          </ac:spMkLst>
        </pc:spChg>
        <pc:spChg chg="add del mod">
          <ac:chgData name="Fernando Castillo Delgado" userId="b99836e1-372d-4b85-8b1c-261f538c5da8" providerId="ADAL" clId="{E0DE2DC0-9F1F-45E0-9E6B-B81EF6787A20}" dt="2023-07-11T23:13:40.384" v="125" actId="478"/>
          <ac:spMkLst>
            <pc:docMk/>
            <pc:sldMk cId="292694257" sldId="268"/>
            <ac:spMk id="9" creationId="{DF5438B2-8354-3E54-55BD-52E7947E8DD3}"/>
          </ac:spMkLst>
        </pc:spChg>
        <pc:spChg chg="add mod">
          <ac:chgData name="Fernando Castillo Delgado" userId="b99836e1-372d-4b85-8b1c-261f538c5da8" providerId="ADAL" clId="{E0DE2DC0-9F1F-45E0-9E6B-B81EF6787A20}" dt="2023-07-11T23:13:35.848" v="124" actId="20577"/>
          <ac:spMkLst>
            <pc:docMk/>
            <pc:sldMk cId="292694257" sldId="268"/>
            <ac:spMk id="10" creationId="{AC531D49-1A4D-C545-3CB0-1B6F3A392823}"/>
          </ac:spMkLst>
        </pc:spChg>
        <pc:graphicFrameChg chg="modGraphic">
          <ac:chgData name="Fernando Castillo Delgado" userId="b99836e1-372d-4b85-8b1c-261f538c5da8" providerId="ADAL" clId="{E0DE2DC0-9F1F-45E0-9E6B-B81EF6787A20}" dt="2023-07-11T23:22:16.051" v="155" actId="404"/>
          <ac:graphicFrameMkLst>
            <pc:docMk/>
            <pc:sldMk cId="292694257" sldId="268"/>
            <ac:graphicFrameMk id="2" creationId="{D4055AC1-D2FF-F8A6-CCED-0DA8079CDB03}"/>
          </ac:graphicFrameMkLst>
        </pc:graphicFrameChg>
        <pc:graphicFrameChg chg="modGraphic">
          <ac:chgData name="Fernando Castillo Delgado" userId="b99836e1-372d-4b85-8b1c-261f538c5da8" providerId="ADAL" clId="{E0DE2DC0-9F1F-45E0-9E6B-B81EF6787A20}" dt="2023-07-11T23:06:45.108" v="92" actId="6549"/>
          <ac:graphicFrameMkLst>
            <pc:docMk/>
            <pc:sldMk cId="292694257" sldId="268"/>
            <ac:graphicFrameMk id="3" creationId="{B7CD4D47-DD35-B7FA-56A9-94A91ED5091F}"/>
          </ac:graphicFrameMkLst>
        </pc:graphicFrameChg>
        <pc:picChg chg="del">
          <ac:chgData name="Fernando Castillo Delgado" userId="b99836e1-372d-4b85-8b1c-261f538c5da8" providerId="ADAL" clId="{E0DE2DC0-9F1F-45E0-9E6B-B81EF6787A20}" dt="2023-07-11T23:23:16.639" v="156" actId="478"/>
          <ac:picMkLst>
            <pc:docMk/>
            <pc:sldMk cId="292694257" sldId="268"/>
            <ac:picMk id="5" creationId="{5BC9D17A-ADB2-813D-817C-0421936EB72C}"/>
          </ac:picMkLst>
        </pc:picChg>
      </pc:sldChg>
      <pc:sldChg chg="addSp delSp modSp mod">
        <pc:chgData name="Fernando Castillo Delgado" userId="b99836e1-372d-4b85-8b1c-261f538c5da8" providerId="ADAL" clId="{E0DE2DC0-9F1F-45E0-9E6B-B81EF6787A20}" dt="2023-09-27T13:54:01.268" v="492" actId="20577"/>
        <pc:sldMkLst>
          <pc:docMk/>
          <pc:sldMk cId="495557831" sldId="284"/>
        </pc:sldMkLst>
        <pc:spChg chg="del">
          <ac:chgData name="Fernando Castillo Delgado" userId="b99836e1-372d-4b85-8b1c-261f538c5da8" providerId="ADAL" clId="{E0DE2DC0-9F1F-45E0-9E6B-B81EF6787A20}" dt="2023-07-11T23:24:01.503" v="159" actId="478"/>
          <ac:spMkLst>
            <pc:docMk/>
            <pc:sldMk cId="495557831" sldId="284"/>
            <ac:spMk id="2" creationId="{3989C01A-6D75-784E-D133-0835CF812C68}"/>
          </ac:spMkLst>
        </pc:spChg>
        <pc:spChg chg="del">
          <ac:chgData name="Fernando Castillo Delgado" userId="b99836e1-372d-4b85-8b1c-261f538c5da8" providerId="ADAL" clId="{E0DE2DC0-9F1F-45E0-9E6B-B81EF6787A20}" dt="2023-07-11T23:23:42.861" v="158" actId="478"/>
          <ac:spMkLst>
            <pc:docMk/>
            <pc:sldMk cId="495557831" sldId="284"/>
            <ac:spMk id="4" creationId="{123127C8-BBFA-4638-D151-AC8E6E277CD3}"/>
          </ac:spMkLst>
        </pc:spChg>
        <pc:spChg chg="add del mod">
          <ac:chgData name="Fernando Castillo Delgado" userId="b99836e1-372d-4b85-8b1c-261f538c5da8" providerId="ADAL" clId="{E0DE2DC0-9F1F-45E0-9E6B-B81EF6787A20}" dt="2023-07-11T23:24:04.708" v="160" actId="478"/>
          <ac:spMkLst>
            <pc:docMk/>
            <pc:sldMk cId="495557831" sldId="284"/>
            <ac:spMk id="6" creationId="{6AB8C908-8ACA-F75B-75C4-8203CBB340AD}"/>
          </ac:spMkLst>
        </pc:spChg>
        <pc:spChg chg="add mod">
          <ac:chgData name="Fernando Castillo Delgado" userId="b99836e1-372d-4b85-8b1c-261f538c5da8" providerId="ADAL" clId="{E0DE2DC0-9F1F-45E0-9E6B-B81EF6787A20}" dt="2023-07-11T23:24:06.027" v="161"/>
          <ac:spMkLst>
            <pc:docMk/>
            <pc:sldMk cId="495557831" sldId="284"/>
            <ac:spMk id="7" creationId="{A65D5110-0C08-EEAC-536C-2F3132CBDA1E}"/>
          </ac:spMkLst>
        </pc:spChg>
        <pc:spChg chg="add mod">
          <ac:chgData name="Fernando Castillo Delgado" userId="b99836e1-372d-4b85-8b1c-261f538c5da8" providerId="ADAL" clId="{E0DE2DC0-9F1F-45E0-9E6B-B81EF6787A20}" dt="2023-07-11T23:24:06.027" v="161"/>
          <ac:spMkLst>
            <pc:docMk/>
            <pc:sldMk cId="495557831" sldId="284"/>
            <ac:spMk id="13" creationId="{9B1906E7-6CDB-0074-98E7-158F0D7AA89F}"/>
          </ac:spMkLst>
        </pc:spChg>
        <pc:graphicFrameChg chg="del">
          <ac:chgData name="Fernando Castillo Delgado" userId="b99836e1-372d-4b85-8b1c-261f538c5da8" providerId="ADAL" clId="{E0DE2DC0-9F1F-45E0-9E6B-B81EF6787A20}" dt="2023-07-11T23:23:38.515" v="157" actId="478"/>
          <ac:graphicFrameMkLst>
            <pc:docMk/>
            <pc:sldMk cId="495557831" sldId="284"/>
            <ac:graphicFrameMk id="3" creationId="{9DA35966-916F-C909-6282-79AC7947869B}"/>
          </ac:graphicFrameMkLst>
        </pc:graphicFrameChg>
        <pc:graphicFrameChg chg="add mod">
          <ac:chgData name="Fernando Castillo Delgado" userId="b99836e1-372d-4b85-8b1c-261f538c5da8" providerId="ADAL" clId="{E0DE2DC0-9F1F-45E0-9E6B-B81EF6787A20}" dt="2023-07-11T23:24:06.027" v="161"/>
          <ac:graphicFrameMkLst>
            <pc:docMk/>
            <pc:sldMk cId="495557831" sldId="284"/>
            <ac:graphicFrameMk id="8" creationId="{D587C7A3-990C-294B-4B84-3F7289964288}"/>
          </ac:graphicFrameMkLst>
        </pc:graphicFrameChg>
        <pc:graphicFrameChg chg="add mod">
          <ac:chgData name="Fernando Castillo Delgado" userId="b99836e1-372d-4b85-8b1c-261f538c5da8" providerId="ADAL" clId="{E0DE2DC0-9F1F-45E0-9E6B-B81EF6787A20}" dt="2023-07-11T23:24:06.027" v="161"/>
          <ac:graphicFrameMkLst>
            <pc:docMk/>
            <pc:sldMk cId="495557831" sldId="284"/>
            <ac:graphicFrameMk id="9" creationId="{1FD785AC-0FD8-2A7E-84CC-70B0CBC9E115}"/>
          </ac:graphicFrameMkLst>
        </pc:graphicFrameChg>
        <pc:graphicFrameChg chg="add mod modGraphic">
          <ac:chgData name="Fernando Castillo Delgado" userId="b99836e1-372d-4b85-8b1c-261f538c5da8" providerId="ADAL" clId="{E0DE2DC0-9F1F-45E0-9E6B-B81EF6787A20}" dt="2023-07-11T23:24:48.133" v="163" actId="404"/>
          <ac:graphicFrameMkLst>
            <pc:docMk/>
            <pc:sldMk cId="495557831" sldId="284"/>
            <ac:graphicFrameMk id="10" creationId="{8727573C-DA73-F5F3-E0EB-068FBC1DC19F}"/>
          </ac:graphicFrameMkLst>
        </pc:graphicFrameChg>
        <pc:graphicFrameChg chg="add mod">
          <ac:chgData name="Fernando Castillo Delgado" userId="b99836e1-372d-4b85-8b1c-261f538c5da8" providerId="ADAL" clId="{E0DE2DC0-9F1F-45E0-9E6B-B81EF6787A20}" dt="2023-07-11T23:24:06.027" v="161"/>
          <ac:graphicFrameMkLst>
            <pc:docMk/>
            <pc:sldMk cId="495557831" sldId="284"/>
            <ac:graphicFrameMk id="11" creationId="{5C6215F3-4557-3ED2-18C7-5EFAD40920C6}"/>
          </ac:graphicFrameMkLst>
        </pc:graphicFrameChg>
        <pc:graphicFrameChg chg="add mod modGraphic">
          <ac:chgData name="Fernando Castillo Delgado" userId="b99836e1-372d-4b85-8b1c-261f538c5da8" providerId="ADAL" clId="{E0DE2DC0-9F1F-45E0-9E6B-B81EF6787A20}" dt="2023-09-27T13:54:01.268" v="492" actId="20577"/>
          <ac:graphicFrameMkLst>
            <pc:docMk/>
            <pc:sldMk cId="495557831" sldId="284"/>
            <ac:graphicFrameMk id="12" creationId="{27BA15E6-6DF1-B9B8-A7A0-4E917E8751DE}"/>
          </ac:graphicFrameMkLst>
        </pc:graphicFrameChg>
      </pc:sldChg>
      <pc:sldChg chg="addSp delSp modSp mod">
        <pc:chgData name="Fernando Castillo Delgado" userId="b99836e1-372d-4b85-8b1c-261f538c5da8" providerId="ADAL" clId="{E0DE2DC0-9F1F-45E0-9E6B-B81EF6787A20}" dt="2023-07-11T23:57:18.063" v="356" actId="20577"/>
        <pc:sldMkLst>
          <pc:docMk/>
          <pc:sldMk cId="3143968847" sldId="285"/>
        </pc:sldMkLst>
        <pc:spChg chg="mod">
          <ac:chgData name="Fernando Castillo Delgado" userId="b99836e1-372d-4b85-8b1c-261f538c5da8" providerId="ADAL" clId="{E0DE2DC0-9F1F-45E0-9E6B-B81EF6787A20}" dt="2023-07-11T23:57:18.063" v="356" actId="20577"/>
          <ac:spMkLst>
            <pc:docMk/>
            <pc:sldMk cId="3143968847" sldId="285"/>
            <ac:spMk id="2" creationId="{3989C01A-6D75-784E-D133-0835CF812C68}"/>
          </ac:spMkLst>
        </pc:spChg>
        <pc:spChg chg="del">
          <ac:chgData name="Fernando Castillo Delgado" userId="b99836e1-372d-4b85-8b1c-261f538c5da8" providerId="ADAL" clId="{E0DE2DC0-9F1F-45E0-9E6B-B81EF6787A20}" dt="2023-07-11T23:38:25.560" v="165" actId="478"/>
          <ac:spMkLst>
            <pc:docMk/>
            <pc:sldMk cId="3143968847" sldId="285"/>
            <ac:spMk id="4" creationId="{7D46DE5F-A9E4-D90B-E89D-AD211570F252}"/>
          </ac:spMkLst>
        </pc:spChg>
        <pc:spChg chg="add mod">
          <ac:chgData name="Fernando Castillo Delgado" userId="b99836e1-372d-4b85-8b1c-261f538c5da8" providerId="ADAL" clId="{E0DE2DC0-9F1F-45E0-9E6B-B81EF6787A20}" dt="2023-07-11T23:45:25.693" v="234" actId="20577"/>
          <ac:spMkLst>
            <pc:docMk/>
            <pc:sldMk cId="3143968847" sldId="285"/>
            <ac:spMk id="7" creationId="{58194A04-AE4E-E60F-F963-330665C90555}"/>
          </ac:spMkLst>
        </pc:spChg>
        <pc:spChg chg="add mod">
          <ac:chgData name="Fernando Castillo Delgado" userId="b99836e1-372d-4b85-8b1c-261f538c5da8" providerId="ADAL" clId="{E0DE2DC0-9F1F-45E0-9E6B-B81EF6787A20}" dt="2023-07-11T23:45:57.702" v="254" actId="1076"/>
          <ac:spMkLst>
            <pc:docMk/>
            <pc:sldMk cId="3143968847" sldId="285"/>
            <ac:spMk id="8" creationId="{8E2951BD-AC43-D43E-E59F-249F14019E38}"/>
          </ac:spMkLst>
        </pc:spChg>
        <pc:spChg chg="add del mod">
          <ac:chgData name="Fernando Castillo Delgado" userId="b99836e1-372d-4b85-8b1c-261f538c5da8" providerId="ADAL" clId="{E0DE2DC0-9F1F-45E0-9E6B-B81EF6787A20}" dt="2023-07-11T23:47:33.206" v="263" actId="478"/>
          <ac:spMkLst>
            <pc:docMk/>
            <pc:sldMk cId="3143968847" sldId="285"/>
            <ac:spMk id="9" creationId="{07D8B3A3-D202-7F02-753D-0504D061D106}"/>
          </ac:spMkLst>
        </pc:spChg>
        <pc:spChg chg="add mod">
          <ac:chgData name="Fernando Castillo Delgado" userId="b99836e1-372d-4b85-8b1c-261f538c5da8" providerId="ADAL" clId="{E0DE2DC0-9F1F-45E0-9E6B-B81EF6787A20}" dt="2023-07-11T23:49:39.208" v="275" actId="14100"/>
          <ac:spMkLst>
            <pc:docMk/>
            <pc:sldMk cId="3143968847" sldId="285"/>
            <ac:spMk id="10" creationId="{1FE49855-64B0-C059-0AB4-833A3B5D1E89}"/>
          </ac:spMkLst>
        </pc:spChg>
        <pc:graphicFrameChg chg="del">
          <ac:chgData name="Fernando Castillo Delgado" userId="b99836e1-372d-4b85-8b1c-261f538c5da8" providerId="ADAL" clId="{E0DE2DC0-9F1F-45E0-9E6B-B81EF6787A20}" dt="2023-07-11T23:38:22.530" v="164" actId="478"/>
          <ac:graphicFrameMkLst>
            <pc:docMk/>
            <pc:sldMk cId="3143968847" sldId="285"/>
            <ac:graphicFrameMk id="3" creationId="{9DA35966-916F-C909-6282-79AC7947869B}"/>
          </ac:graphicFrameMkLst>
        </pc:graphicFrameChg>
        <pc:graphicFrameChg chg="add mod">
          <ac:chgData name="Fernando Castillo Delgado" userId="b99836e1-372d-4b85-8b1c-261f538c5da8" providerId="ADAL" clId="{E0DE2DC0-9F1F-45E0-9E6B-B81EF6787A20}" dt="2023-07-11T23:51:28.822" v="289" actId="12100"/>
          <ac:graphicFrameMkLst>
            <pc:docMk/>
            <pc:sldMk cId="3143968847" sldId="285"/>
            <ac:graphicFrameMk id="5" creationId="{26CC0F5F-0B4E-A397-F714-7DAB9B79EEC7}"/>
          </ac:graphicFrameMkLst>
        </pc:graphicFrameChg>
        <pc:graphicFrameChg chg="add mod">
          <ac:chgData name="Fernando Castillo Delgado" userId="b99836e1-372d-4b85-8b1c-261f538c5da8" providerId="ADAL" clId="{E0DE2DC0-9F1F-45E0-9E6B-B81EF6787A20}" dt="2023-07-11T23:50:59.887" v="288" actId="12100"/>
          <ac:graphicFrameMkLst>
            <pc:docMk/>
            <pc:sldMk cId="3143968847" sldId="285"/>
            <ac:graphicFrameMk id="6" creationId="{D5862440-F14B-3ECD-85BF-2C2C97D728DB}"/>
          </ac:graphicFrameMkLst>
        </pc:graphicFrameChg>
      </pc:sldChg>
      <pc:sldChg chg="addSp delSp modSp mod">
        <pc:chgData name="Fernando Castillo Delgado" userId="b99836e1-372d-4b85-8b1c-261f538c5da8" providerId="ADAL" clId="{E0DE2DC0-9F1F-45E0-9E6B-B81EF6787A20}" dt="2023-07-12T00:12:59.610" v="464"/>
        <pc:sldMkLst>
          <pc:docMk/>
          <pc:sldMk cId="108604384" sldId="286"/>
        </pc:sldMkLst>
        <pc:spChg chg="mod">
          <ac:chgData name="Fernando Castillo Delgado" userId="b99836e1-372d-4b85-8b1c-261f538c5da8" providerId="ADAL" clId="{E0DE2DC0-9F1F-45E0-9E6B-B81EF6787A20}" dt="2023-07-11T23:58:51.655" v="431" actId="14100"/>
          <ac:spMkLst>
            <pc:docMk/>
            <pc:sldMk cId="108604384" sldId="286"/>
            <ac:spMk id="2" creationId="{3989C01A-6D75-784E-D133-0835CF812C68}"/>
          </ac:spMkLst>
        </pc:spChg>
        <pc:spChg chg="del">
          <ac:chgData name="Fernando Castillo Delgado" userId="b99836e1-372d-4b85-8b1c-261f538c5da8" providerId="ADAL" clId="{E0DE2DC0-9F1F-45E0-9E6B-B81EF6787A20}" dt="2023-07-11T23:58:05.473" v="359" actId="478"/>
          <ac:spMkLst>
            <pc:docMk/>
            <pc:sldMk cId="108604384" sldId="286"/>
            <ac:spMk id="4" creationId="{62FCD90E-13EE-16F3-58BD-C77E1F09F7CF}"/>
          </ac:spMkLst>
        </pc:spChg>
        <pc:graphicFrameChg chg="del">
          <ac:chgData name="Fernando Castillo Delgado" userId="b99836e1-372d-4b85-8b1c-261f538c5da8" providerId="ADAL" clId="{E0DE2DC0-9F1F-45E0-9E6B-B81EF6787A20}" dt="2023-07-11T23:58:02.175" v="358" actId="478"/>
          <ac:graphicFrameMkLst>
            <pc:docMk/>
            <pc:sldMk cId="108604384" sldId="286"/>
            <ac:graphicFrameMk id="3" creationId="{9DA35966-916F-C909-6282-79AC7947869B}"/>
          </ac:graphicFrameMkLst>
        </pc:graphicFrameChg>
        <pc:graphicFrameChg chg="add del mod">
          <ac:chgData name="Fernando Castillo Delgado" userId="b99836e1-372d-4b85-8b1c-261f538c5da8" providerId="ADAL" clId="{E0DE2DC0-9F1F-45E0-9E6B-B81EF6787A20}" dt="2023-07-12T00:11:28.996" v="461"/>
          <ac:graphicFrameMkLst>
            <pc:docMk/>
            <pc:sldMk cId="108604384" sldId="286"/>
            <ac:graphicFrameMk id="5" creationId="{7F5ABC0D-0C88-EB93-4CEB-C98B6ABDA556}"/>
          </ac:graphicFrameMkLst>
        </pc:graphicFrameChg>
        <pc:picChg chg="add del">
          <ac:chgData name="Fernando Castillo Delgado" userId="b99836e1-372d-4b85-8b1c-261f538c5da8" providerId="ADAL" clId="{E0DE2DC0-9F1F-45E0-9E6B-B81EF6787A20}" dt="2023-07-12T00:12:56.127" v="463" actId="478"/>
          <ac:picMkLst>
            <pc:docMk/>
            <pc:sldMk cId="108604384" sldId="286"/>
            <ac:picMk id="6" creationId="{8469B492-2BD3-7F05-3DDB-B33675096AF9}"/>
          </ac:picMkLst>
        </pc:picChg>
        <pc:picChg chg="add">
          <ac:chgData name="Fernando Castillo Delgado" userId="b99836e1-372d-4b85-8b1c-261f538c5da8" providerId="ADAL" clId="{E0DE2DC0-9F1F-45E0-9E6B-B81EF6787A20}" dt="2023-07-12T00:12:59.610" v="464"/>
          <ac:picMkLst>
            <pc:docMk/>
            <pc:sldMk cId="108604384" sldId="286"/>
            <ac:picMk id="7" creationId="{DB1CDC47-50E6-BF66-515F-0B8198962E8A}"/>
          </ac:picMkLst>
        </pc:picChg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2980504829" sldId="289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238645671" sldId="290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3266532839" sldId="291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873339535" sldId="292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4033386015" sldId="293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3281257080" sldId="294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322324884" sldId="295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230559185" sldId="296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2227617230" sldId="297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871601297" sldId="298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883020362" sldId="299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457285528" sldId="300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3158861596" sldId="301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2930929205" sldId="302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3271397245" sldId="303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2642330775" sldId="304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2631963738" sldId="305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2343086253" sldId="306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3896683760" sldId="307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2261420118" sldId="308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760486757" sldId="309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000658847" sldId="310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911338386" sldId="311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446228213" sldId="312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789610607" sldId="313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866516815" sldId="314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500019197" sldId="315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278419008" sldId="316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4277602470" sldId="317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3028401828" sldId="318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362041018" sldId="319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3231804974" sldId="320"/>
        </pc:sldMkLst>
      </pc:sldChg>
      <pc:sldChg chg="del">
        <pc:chgData name="Fernando Castillo Delgado" userId="b99836e1-372d-4b85-8b1c-261f538c5da8" providerId="ADAL" clId="{E0DE2DC0-9F1F-45E0-9E6B-B81EF6787A20}" dt="2023-07-11T23:57:57.105" v="357" actId="47"/>
        <pc:sldMkLst>
          <pc:docMk/>
          <pc:sldMk cId="1675281236" sldId="321"/>
        </pc:sldMkLst>
      </pc:sldChg>
      <pc:sldChg chg="modSp add mod ord">
        <pc:chgData name="Fernando Castillo Delgado" userId="b99836e1-372d-4b85-8b1c-261f538c5da8" providerId="ADAL" clId="{E0DE2DC0-9F1F-45E0-9E6B-B81EF6787A20}" dt="2023-07-11T23:04:21.077" v="78" actId="1035"/>
        <pc:sldMkLst>
          <pc:docMk/>
          <pc:sldMk cId="1495814249" sldId="572"/>
        </pc:sldMkLst>
        <pc:spChg chg="mod">
          <ac:chgData name="Fernando Castillo Delgado" userId="b99836e1-372d-4b85-8b1c-261f538c5da8" providerId="ADAL" clId="{E0DE2DC0-9F1F-45E0-9E6B-B81EF6787A20}" dt="2023-07-11T23:04:04.617" v="60" actId="1036"/>
          <ac:spMkLst>
            <pc:docMk/>
            <pc:sldMk cId="1495814249" sldId="572"/>
            <ac:spMk id="37" creationId="{916D6DBF-BFF9-6609-1372-16DBB52A7566}"/>
          </ac:spMkLst>
        </pc:spChg>
        <pc:spChg chg="mod">
          <ac:chgData name="Fernando Castillo Delgado" userId="b99836e1-372d-4b85-8b1c-261f538c5da8" providerId="ADAL" clId="{E0DE2DC0-9F1F-45E0-9E6B-B81EF6787A20}" dt="2023-07-11T23:02:57.854" v="33" actId="6549"/>
          <ac:spMkLst>
            <pc:docMk/>
            <pc:sldMk cId="1495814249" sldId="572"/>
            <ac:spMk id="58" creationId="{73F7489C-1F28-1706-08FB-31C6A188CE6C}"/>
          </ac:spMkLst>
        </pc:spChg>
        <pc:spChg chg="mod">
          <ac:chgData name="Fernando Castillo Delgado" userId="b99836e1-372d-4b85-8b1c-261f538c5da8" providerId="ADAL" clId="{E0DE2DC0-9F1F-45E0-9E6B-B81EF6787A20}" dt="2023-07-11T23:04:21.077" v="78" actId="1035"/>
          <ac:spMkLst>
            <pc:docMk/>
            <pc:sldMk cId="1495814249" sldId="572"/>
            <ac:spMk id="62" creationId="{601F97F6-3AB8-406B-E24C-CFB0F11D0124}"/>
          </ac:spMkLst>
        </pc:spChg>
        <pc:cxnChg chg="mod">
          <ac:chgData name="Fernando Castillo Delgado" userId="b99836e1-372d-4b85-8b1c-261f538c5da8" providerId="ADAL" clId="{E0DE2DC0-9F1F-45E0-9E6B-B81EF6787A20}" dt="2023-07-11T23:04:09.437" v="61" actId="14100"/>
          <ac:cxnSpMkLst>
            <pc:docMk/>
            <pc:sldMk cId="1495814249" sldId="572"/>
            <ac:cxnSpMk id="12" creationId="{31FE5917-5A5B-08EB-E500-69F3A56411E6}"/>
          </ac:cxnSpMkLst>
        </pc:cxnChg>
      </pc:sldChg>
      <pc:sldChg chg="addSp delSp modSp add mod">
        <pc:chgData name="Fernando Castillo Delgado" userId="b99836e1-372d-4b85-8b1c-261f538c5da8" providerId="ADAL" clId="{E0DE2DC0-9F1F-45E0-9E6B-B81EF6787A20}" dt="2023-07-11T23:56:08.676" v="344" actId="6549"/>
        <pc:sldMkLst>
          <pc:docMk/>
          <pc:sldMk cId="3196431503" sldId="573"/>
        </pc:sldMkLst>
        <pc:spChg chg="mod">
          <ac:chgData name="Fernando Castillo Delgado" userId="b99836e1-372d-4b85-8b1c-261f538c5da8" providerId="ADAL" clId="{E0DE2DC0-9F1F-45E0-9E6B-B81EF6787A20}" dt="2023-07-11T23:52:06.575" v="301" actId="20577"/>
          <ac:spMkLst>
            <pc:docMk/>
            <pc:sldMk cId="3196431503" sldId="573"/>
            <ac:spMk id="2" creationId="{3989C01A-6D75-784E-D133-0835CF812C68}"/>
          </ac:spMkLst>
        </pc:spChg>
        <pc:spChg chg="add mod">
          <ac:chgData name="Fernando Castillo Delgado" userId="b99836e1-372d-4b85-8b1c-261f538c5da8" providerId="ADAL" clId="{E0DE2DC0-9F1F-45E0-9E6B-B81EF6787A20}" dt="2023-07-11T23:56:08.676" v="344" actId="6549"/>
          <ac:spMkLst>
            <pc:docMk/>
            <pc:sldMk cId="3196431503" sldId="573"/>
            <ac:spMk id="7" creationId="{1DAD1AD6-3103-F102-946F-69549E61B054}"/>
          </ac:spMkLst>
        </pc:spChg>
        <pc:graphicFrameChg chg="del mod">
          <ac:chgData name="Fernando Castillo Delgado" userId="b99836e1-372d-4b85-8b1c-261f538c5da8" providerId="ADAL" clId="{E0DE2DC0-9F1F-45E0-9E6B-B81EF6787A20}" dt="2023-07-11T23:50:01.977" v="276" actId="478"/>
          <ac:graphicFrameMkLst>
            <pc:docMk/>
            <pc:sldMk cId="3196431503" sldId="573"/>
            <ac:graphicFrameMk id="5" creationId="{26CC0F5F-0B4E-A397-F714-7DAB9B79EEC7}"/>
          </ac:graphicFrameMkLst>
        </pc:graphicFrameChg>
        <pc:picChg chg="add mod">
          <ac:chgData name="Fernando Castillo Delgado" userId="b99836e1-372d-4b85-8b1c-261f538c5da8" providerId="ADAL" clId="{E0DE2DC0-9F1F-45E0-9E6B-B81EF6787A20}" dt="2023-07-11T23:55:52.959" v="341" actId="1076"/>
          <ac:picMkLst>
            <pc:docMk/>
            <pc:sldMk cId="3196431503" sldId="573"/>
            <ac:picMk id="4" creationId="{026DEFB0-A7CE-84E3-7C60-912AA24E3D1E}"/>
          </ac:picMkLst>
        </pc:picChg>
      </pc:sldChg>
      <pc:sldChg chg="addSp modSp add mod">
        <pc:chgData name="Fernando Castillo Delgado" userId="b99836e1-372d-4b85-8b1c-261f538c5da8" providerId="ADAL" clId="{E0DE2DC0-9F1F-45E0-9E6B-B81EF6787A20}" dt="2023-07-12T00:15:25.558" v="490" actId="14100"/>
        <pc:sldMkLst>
          <pc:docMk/>
          <pc:sldMk cId="2611160281" sldId="574"/>
        </pc:sldMkLst>
        <pc:spChg chg="mod">
          <ac:chgData name="Fernando Castillo Delgado" userId="b99836e1-372d-4b85-8b1c-261f538c5da8" providerId="ADAL" clId="{E0DE2DC0-9F1F-45E0-9E6B-B81EF6787A20}" dt="2023-07-11T23:59:30.663" v="459" actId="20577"/>
          <ac:spMkLst>
            <pc:docMk/>
            <pc:sldMk cId="2611160281" sldId="574"/>
            <ac:spMk id="2" creationId="{3989C01A-6D75-784E-D133-0835CF812C68}"/>
          </ac:spMkLst>
        </pc:spChg>
        <pc:graphicFrameChg chg="add mod">
          <ac:chgData name="Fernando Castillo Delgado" userId="b99836e1-372d-4b85-8b1c-261f538c5da8" providerId="ADAL" clId="{E0DE2DC0-9F1F-45E0-9E6B-B81EF6787A20}" dt="2023-07-12T00:14:31.861" v="479" actId="14100"/>
          <ac:graphicFrameMkLst>
            <pc:docMk/>
            <pc:sldMk cId="2611160281" sldId="574"/>
            <ac:graphicFrameMk id="3" creationId="{00000000-0008-0000-0200-000002000000}"/>
          </ac:graphicFrameMkLst>
        </pc:graphicFrameChg>
        <pc:graphicFrameChg chg="add mod">
          <ac:chgData name="Fernando Castillo Delgado" userId="b99836e1-372d-4b85-8b1c-261f538c5da8" providerId="ADAL" clId="{E0DE2DC0-9F1F-45E0-9E6B-B81EF6787A20}" dt="2023-07-12T00:14:29.203" v="478" actId="1076"/>
          <ac:graphicFrameMkLst>
            <pc:docMk/>
            <pc:sldMk cId="2611160281" sldId="574"/>
            <ac:graphicFrameMk id="4" creationId="{493CDCED-0BF9-4EB0-8EF8-54991F5282EA}"/>
          </ac:graphicFrameMkLst>
        </pc:graphicFrameChg>
        <pc:graphicFrameChg chg="add mod">
          <ac:chgData name="Fernando Castillo Delgado" userId="b99836e1-372d-4b85-8b1c-261f538c5da8" providerId="ADAL" clId="{E0DE2DC0-9F1F-45E0-9E6B-B81EF6787A20}" dt="2023-07-12T00:15:25.558" v="490" actId="14100"/>
          <ac:graphicFrameMkLst>
            <pc:docMk/>
            <pc:sldMk cId="2611160281" sldId="574"/>
            <ac:graphicFrameMk id="5" creationId="{E45C3A71-12D6-4D80-A214-C69E91AFCC51}"/>
          </ac:graphicFrameMkLst>
        </pc:graphicFrameChg>
      </pc:sldChg>
      <pc:sldMasterChg chg="delSldLayout">
        <pc:chgData name="Fernando Castillo Delgado" userId="b99836e1-372d-4b85-8b1c-261f538c5da8" providerId="ADAL" clId="{E0DE2DC0-9F1F-45E0-9E6B-B81EF6787A20}" dt="2023-07-11T23:24:10.573" v="162" actId="47"/>
        <pc:sldMasterMkLst>
          <pc:docMk/>
          <pc:sldMasterMk cId="1528472439" sldId="2147483648"/>
        </pc:sldMasterMkLst>
        <pc:sldLayoutChg chg="del">
          <pc:chgData name="Fernando Castillo Delgado" userId="b99836e1-372d-4b85-8b1c-261f538c5da8" providerId="ADAL" clId="{E0DE2DC0-9F1F-45E0-9E6B-B81EF6787A20}" dt="2023-07-11T23:24:10.573" v="162" actId="47"/>
          <pc:sldLayoutMkLst>
            <pc:docMk/>
            <pc:sldMasterMk cId="1528472439" sldId="2147483648"/>
            <pc:sldLayoutMk cId="465947789" sldId="2147483661"/>
          </pc:sldLayoutMkLst>
        </pc:sldLayoutChg>
      </pc:sldMasterChg>
    </pc:docChg>
  </pc:docChgLst>
  <pc:docChgLst>
    <pc:chgData name="Martha Lucia Fuquene Lopez" userId="239a00c0-1a5e-4c2a-9532-deef8781d26d" providerId="ADAL" clId="{B3580D26-AFFC-4D22-8995-099480E36672}"/>
    <pc:docChg chg="modSld">
      <pc:chgData name="Martha Lucia Fuquene Lopez" userId="239a00c0-1a5e-4c2a-9532-deef8781d26d" providerId="ADAL" clId="{B3580D26-AFFC-4D22-8995-099480E36672}" dt="2023-06-23T20:18:16.080" v="200" actId="20577"/>
      <pc:docMkLst>
        <pc:docMk/>
      </pc:docMkLst>
      <pc:sldChg chg="modSp mod delCm">
        <pc:chgData name="Martha Lucia Fuquene Lopez" userId="239a00c0-1a5e-4c2a-9532-deef8781d26d" providerId="ADAL" clId="{B3580D26-AFFC-4D22-8995-099480E36672}" dt="2023-06-23T20:10:08.746" v="61" actId="20577"/>
        <pc:sldMkLst>
          <pc:docMk/>
          <pc:sldMk cId="495557831" sldId="284"/>
        </pc:sldMkLst>
        <pc:graphicFrameChg chg="modGraphic">
          <ac:chgData name="Martha Lucia Fuquene Lopez" userId="239a00c0-1a5e-4c2a-9532-deef8781d26d" providerId="ADAL" clId="{B3580D26-AFFC-4D22-8995-099480E36672}" dt="2023-06-23T20:10:08.746" v="61" actId="20577"/>
          <ac:graphicFrameMkLst>
            <pc:docMk/>
            <pc:sldMk cId="495557831" sldId="284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4:47.306" v="2"/>
              <pc2:cmMkLst xmlns:pc2="http://schemas.microsoft.com/office/powerpoint/2019/9/main/command">
                <pc:docMk/>
                <pc:sldMk cId="495557831" sldId="284"/>
                <pc2:cmMk id="{EA220701-F0EC-49A7-A1C0-36FA67A44618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0:18.885" v="62"/>
        <pc:sldMkLst>
          <pc:docMk/>
          <pc:sldMk cId="3143968847" sldId="285"/>
        </pc:sldMkLst>
        <pc:graphicFrameChg chg="mod">
          <ac:chgData name="Martha Lucia Fuquene Lopez" userId="239a00c0-1a5e-4c2a-9532-deef8781d26d" providerId="ADAL" clId="{B3580D26-AFFC-4D22-8995-099480E36672}" dt="2023-06-23T20:10:18.885" v="62"/>
          <ac:graphicFrameMkLst>
            <pc:docMk/>
            <pc:sldMk cId="3143968847" sldId="285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4:50.748" v="3"/>
              <pc2:cmMkLst xmlns:pc2="http://schemas.microsoft.com/office/powerpoint/2019/9/main/command">
                <pc:docMk/>
                <pc:sldMk cId="3143968847" sldId="285"/>
                <pc2:cmMk id="{E4335710-8891-41D6-B6D7-D14E9B6B4BB2}"/>
              </pc2:cmMkLst>
            </pc226:cmChg>
          </p:ext>
        </pc:extLst>
      </pc:sldChg>
      <pc:sldChg chg="modSp mod delCm">
        <pc:chgData name="Martha Lucia Fuquene Lopez" userId="239a00c0-1a5e-4c2a-9532-deef8781d26d" providerId="ADAL" clId="{B3580D26-AFFC-4D22-8995-099480E36672}" dt="2023-06-23T20:12:35.673" v="130" actId="20577"/>
        <pc:sldMkLst>
          <pc:docMk/>
          <pc:sldMk cId="108604384" sldId="286"/>
        </pc:sldMkLst>
        <pc:graphicFrameChg chg="modGraphic">
          <ac:chgData name="Martha Lucia Fuquene Lopez" userId="239a00c0-1a5e-4c2a-9532-deef8781d26d" providerId="ADAL" clId="{B3580D26-AFFC-4D22-8995-099480E36672}" dt="2023-06-23T20:12:35.673" v="130" actId="20577"/>
          <ac:graphicFrameMkLst>
            <pc:docMk/>
            <pc:sldMk cId="108604384" sldId="286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4:54.027" v="4"/>
              <pc2:cmMkLst xmlns:pc2="http://schemas.microsoft.com/office/powerpoint/2019/9/main/command">
                <pc:docMk/>
                <pc:sldMk cId="108604384" sldId="286"/>
                <pc2:cmMk id="{D66C7636-F70E-4E33-BA88-953B8931CDC6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2:43.123" v="131"/>
        <pc:sldMkLst>
          <pc:docMk/>
          <pc:sldMk cId="2980504829" sldId="289"/>
        </pc:sldMkLst>
        <pc:graphicFrameChg chg="mod">
          <ac:chgData name="Martha Lucia Fuquene Lopez" userId="239a00c0-1a5e-4c2a-9532-deef8781d26d" providerId="ADAL" clId="{B3580D26-AFFC-4D22-8995-099480E36672}" dt="2023-06-23T20:12:43.123" v="131"/>
          <ac:graphicFrameMkLst>
            <pc:docMk/>
            <pc:sldMk cId="2980504829" sldId="289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4:58.683" v="5"/>
              <pc2:cmMkLst xmlns:pc2="http://schemas.microsoft.com/office/powerpoint/2019/9/main/command">
                <pc:docMk/>
                <pc:sldMk cId="2980504829" sldId="289"/>
                <pc2:cmMk id="{F316307B-E51B-4D71-9180-D8B31B80C5E2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2:47.602" v="132"/>
        <pc:sldMkLst>
          <pc:docMk/>
          <pc:sldMk cId="1238645671" sldId="290"/>
        </pc:sldMkLst>
        <pc:graphicFrameChg chg="mod">
          <ac:chgData name="Martha Lucia Fuquene Lopez" userId="239a00c0-1a5e-4c2a-9532-deef8781d26d" providerId="ADAL" clId="{B3580D26-AFFC-4D22-8995-099480E36672}" dt="2023-06-23T20:12:47.602" v="132"/>
          <ac:graphicFrameMkLst>
            <pc:docMk/>
            <pc:sldMk cId="1238645671" sldId="290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5:02.327" v="6"/>
              <pc2:cmMkLst xmlns:pc2="http://schemas.microsoft.com/office/powerpoint/2019/9/main/command">
                <pc:docMk/>
                <pc:sldMk cId="1238645671" sldId="290"/>
                <pc2:cmMk id="{3C8E5DF0-86F7-425A-9AEC-4E295D3F7F88}"/>
              </pc2:cmMkLst>
            </pc226:cmChg>
          </p:ext>
        </pc:extLst>
      </pc:sldChg>
      <pc:sldChg chg="modSp delCm modCm">
        <pc:chgData name="Martha Lucia Fuquene Lopez" userId="239a00c0-1a5e-4c2a-9532-deef8781d26d" providerId="ADAL" clId="{B3580D26-AFFC-4D22-8995-099480E36672}" dt="2023-06-23T20:12:51.745" v="133"/>
        <pc:sldMkLst>
          <pc:docMk/>
          <pc:sldMk cId="3266532839" sldId="291"/>
        </pc:sldMkLst>
        <pc:graphicFrameChg chg="mod">
          <ac:chgData name="Martha Lucia Fuquene Lopez" userId="239a00c0-1a5e-4c2a-9532-deef8781d26d" providerId="ADAL" clId="{B3580D26-AFFC-4D22-8995-099480E36672}" dt="2023-06-23T20:12:51.745" v="133"/>
          <ac:graphicFrameMkLst>
            <pc:docMk/>
            <pc:sldMk cId="3266532839" sldId="291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Martha Lucia Fuquene Lopez" userId="239a00c0-1a5e-4c2a-9532-deef8781d26d" providerId="ADAL" clId="{B3580D26-AFFC-4D22-8995-099480E36672}" dt="2023-06-23T20:05:11.544" v="8"/>
              <pc2:cmMkLst xmlns:pc2="http://schemas.microsoft.com/office/powerpoint/2019/9/main/command">
                <pc:docMk/>
                <pc:sldMk cId="3266532839" sldId="291"/>
                <pc2:cmMk id="{579C881E-685F-49EF-ADB7-43DBC3C5163B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2:56.481" v="134"/>
        <pc:sldMkLst>
          <pc:docMk/>
          <pc:sldMk cId="1873339535" sldId="292"/>
        </pc:sldMkLst>
        <pc:graphicFrameChg chg="mod">
          <ac:chgData name="Martha Lucia Fuquene Lopez" userId="239a00c0-1a5e-4c2a-9532-deef8781d26d" providerId="ADAL" clId="{B3580D26-AFFC-4D22-8995-099480E36672}" dt="2023-06-23T20:12:56.481" v="134"/>
          <ac:graphicFrameMkLst>
            <pc:docMk/>
            <pc:sldMk cId="1873339535" sldId="292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5:18.399" v="9"/>
              <pc2:cmMkLst xmlns:pc2="http://schemas.microsoft.com/office/powerpoint/2019/9/main/command">
                <pc:docMk/>
                <pc:sldMk cId="1873339535" sldId="292"/>
                <pc2:cmMk id="{77EB9A66-059C-4D45-B007-CA6B68EBF1F2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3:00.865" v="135"/>
        <pc:sldMkLst>
          <pc:docMk/>
          <pc:sldMk cId="4033386015" sldId="293"/>
        </pc:sldMkLst>
        <pc:graphicFrameChg chg="mod">
          <ac:chgData name="Martha Lucia Fuquene Lopez" userId="239a00c0-1a5e-4c2a-9532-deef8781d26d" providerId="ADAL" clId="{B3580D26-AFFC-4D22-8995-099480E36672}" dt="2023-06-23T20:13:00.865" v="135"/>
          <ac:graphicFrameMkLst>
            <pc:docMk/>
            <pc:sldMk cId="4033386015" sldId="293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5:21.903" v="10"/>
              <pc2:cmMkLst xmlns:pc2="http://schemas.microsoft.com/office/powerpoint/2019/9/main/command">
                <pc:docMk/>
                <pc:sldMk cId="4033386015" sldId="293"/>
                <pc2:cmMk id="{56088204-0D53-4130-80B4-2C7660917923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3:05.185" v="136"/>
        <pc:sldMkLst>
          <pc:docMk/>
          <pc:sldMk cId="3281257080" sldId="294"/>
        </pc:sldMkLst>
        <pc:graphicFrameChg chg="mod">
          <ac:chgData name="Martha Lucia Fuquene Lopez" userId="239a00c0-1a5e-4c2a-9532-deef8781d26d" providerId="ADAL" clId="{B3580D26-AFFC-4D22-8995-099480E36672}" dt="2023-06-23T20:13:05.185" v="136"/>
          <ac:graphicFrameMkLst>
            <pc:docMk/>
            <pc:sldMk cId="3281257080" sldId="294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5:25.431" v="11"/>
              <pc2:cmMkLst xmlns:pc2="http://schemas.microsoft.com/office/powerpoint/2019/9/main/command">
                <pc:docMk/>
                <pc:sldMk cId="3281257080" sldId="294"/>
                <pc2:cmMk id="{4D9AF359-FFE8-47FF-BF51-40F40E369732}"/>
              </pc2:cmMkLst>
            </pc226:cmChg>
          </p:ext>
        </pc:extLst>
      </pc:sldChg>
      <pc:sldChg chg="modSp mod delCm">
        <pc:chgData name="Martha Lucia Fuquene Lopez" userId="239a00c0-1a5e-4c2a-9532-deef8781d26d" providerId="ADAL" clId="{B3580D26-AFFC-4D22-8995-099480E36672}" dt="2023-06-23T20:18:16.080" v="200" actId="20577"/>
        <pc:sldMkLst>
          <pc:docMk/>
          <pc:sldMk cId="322324884" sldId="295"/>
        </pc:sldMkLst>
        <pc:spChg chg="mod">
          <ac:chgData name="Martha Lucia Fuquene Lopez" userId="239a00c0-1a5e-4c2a-9532-deef8781d26d" providerId="ADAL" clId="{B3580D26-AFFC-4D22-8995-099480E36672}" dt="2023-06-23T20:16:48.648" v="178" actId="1035"/>
          <ac:spMkLst>
            <pc:docMk/>
            <pc:sldMk cId="322324884" sldId="295"/>
            <ac:spMk id="4" creationId="{3A5C3267-23D5-8F63-CA80-FC272844EAD0}"/>
          </ac:spMkLst>
        </pc:spChg>
        <pc:graphicFrameChg chg="mod modGraphic">
          <ac:chgData name="Martha Lucia Fuquene Lopez" userId="239a00c0-1a5e-4c2a-9532-deef8781d26d" providerId="ADAL" clId="{B3580D26-AFFC-4D22-8995-099480E36672}" dt="2023-06-23T20:18:16.080" v="200" actId="20577"/>
          <ac:graphicFrameMkLst>
            <pc:docMk/>
            <pc:sldMk cId="322324884" sldId="295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5:29.085" v="12"/>
              <pc2:cmMkLst xmlns:pc2="http://schemas.microsoft.com/office/powerpoint/2019/9/main/command">
                <pc:docMk/>
                <pc:sldMk cId="322324884" sldId="295"/>
                <pc2:cmMk id="{9B462AD2-957B-43B3-885E-17BA8ABCFFFF}"/>
              </pc2:cmMkLst>
            </pc226:cmChg>
          </p:ext>
        </pc:extLst>
      </pc:sldChg>
      <pc:sldChg chg="delCm">
        <pc:chgData name="Martha Lucia Fuquene Lopez" userId="239a00c0-1a5e-4c2a-9532-deef8781d26d" providerId="ADAL" clId="{B3580D26-AFFC-4D22-8995-099480E36672}" dt="2023-06-23T20:05:36.909" v="13"/>
        <pc:sldMkLst>
          <pc:docMk/>
          <pc:sldMk cId="1230559185" sldId="2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5:36.909" v="13"/>
              <pc2:cmMkLst xmlns:pc2="http://schemas.microsoft.com/office/powerpoint/2019/9/main/command">
                <pc:docMk/>
                <pc:sldMk cId="1230559185" sldId="296"/>
                <pc2:cmMk id="{22D86BF1-59B4-494A-A84A-832EEEC2649D}"/>
              </pc2:cmMkLst>
            </pc226:cmChg>
          </p:ext>
        </pc:extLst>
      </pc:sldChg>
      <pc:sldChg chg="delCm">
        <pc:chgData name="Martha Lucia Fuquene Lopez" userId="239a00c0-1a5e-4c2a-9532-deef8781d26d" providerId="ADAL" clId="{B3580D26-AFFC-4D22-8995-099480E36672}" dt="2023-06-23T20:15:05.596" v="154"/>
        <pc:sldMkLst>
          <pc:docMk/>
          <pc:sldMk cId="2227617230" sldId="29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05.596" v="154"/>
              <pc2:cmMkLst xmlns:pc2="http://schemas.microsoft.com/office/powerpoint/2019/9/main/command">
                <pc:docMk/>
                <pc:sldMk cId="2227617230" sldId="297"/>
                <pc2:cmMk id="{AFEDD047-A41B-489F-AF57-81EA80257EDB}"/>
              </pc2:cmMkLst>
            </pc226:cmChg>
          </p:ext>
        </pc:extLst>
      </pc:sldChg>
      <pc:sldChg chg="delCm">
        <pc:chgData name="Martha Lucia Fuquene Lopez" userId="239a00c0-1a5e-4c2a-9532-deef8781d26d" providerId="ADAL" clId="{B3580D26-AFFC-4D22-8995-099480E36672}" dt="2023-06-23T20:15:09.131" v="155"/>
        <pc:sldMkLst>
          <pc:docMk/>
          <pc:sldMk cId="1871601297" sldId="29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09.131" v="155"/>
              <pc2:cmMkLst xmlns:pc2="http://schemas.microsoft.com/office/powerpoint/2019/9/main/command">
                <pc:docMk/>
                <pc:sldMk cId="1871601297" sldId="298"/>
                <pc2:cmMk id="{E8C360AB-163E-4117-A638-D2CF01248556}"/>
              </pc2:cmMkLst>
            </pc226:cmChg>
          </p:ext>
        </pc:extLst>
      </pc:sldChg>
      <pc:sldChg chg="delCm">
        <pc:chgData name="Martha Lucia Fuquene Lopez" userId="239a00c0-1a5e-4c2a-9532-deef8781d26d" providerId="ADAL" clId="{B3580D26-AFFC-4D22-8995-099480E36672}" dt="2023-06-23T20:15:12.195" v="156"/>
        <pc:sldMkLst>
          <pc:docMk/>
          <pc:sldMk cId="1883020362" sldId="29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12.195" v="156"/>
              <pc2:cmMkLst xmlns:pc2="http://schemas.microsoft.com/office/powerpoint/2019/9/main/command">
                <pc:docMk/>
                <pc:sldMk cId="1883020362" sldId="299"/>
                <pc2:cmMk id="{F27709EC-6109-42FB-9EA8-9347C1260F41}"/>
              </pc2:cmMkLst>
            </pc226:cmChg>
          </p:ext>
        </pc:extLst>
      </pc:sldChg>
      <pc:sldChg chg="delCm">
        <pc:chgData name="Martha Lucia Fuquene Lopez" userId="239a00c0-1a5e-4c2a-9532-deef8781d26d" providerId="ADAL" clId="{B3580D26-AFFC-4D22-8995-099480E36672}" dt="2023-06-23T20:15:15.665" v="157"/>
        <pc:sldMkLst>
          <pc:docMk/>
          <pc:sldMk cId="1457285528" sldId="30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15.665" v="157"/>
              <pc2:cmMkLst xmlns:pc2="http://schemas.microsoft.com/office/powerpoint/2019/9/main/command">
                <pc:docMk/>
                <pc:sldMk cId="1457285528" sldId="300"/>
                <pc2:cmMk id="{BBF1DC9F-5A2B-468D-8285-AAE5A10838CD}"/>
              </pc2:cmMkLst>
            </pc226:cmChg>
          </p:ext>
        </pc:extLst>
      </pc:sldChg>
      <pc:sldChg chg="delCm">
        <pc:chgData name="Martha Lucia Fuquene Lopez" userId="239a00c0-1a5e-4c2a-9532-deef8781d26d" providerId="ADAL" clId="{B3580D26-AFFC-4D22-8995-099480E36672}" dt="2023-06-23T20:15:19.118" v="158"/>
        <pc:sldMkLst>
          <pc:docMk/>
          <pc:sldMk cId="3158861596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19.118" v="158"/>
              <pc2:cmMkLst xmlns:pc2="http://schemas.microsoft.com/office/powerpoint/2019/9/main/command">
                <pc:docMk/>
                <pc:sldMk cId="3158861596" sldId="301"/>
                <pc2:cmMk id="{A020C63C-5AC9-4EAE-96B2-BA6274A7740B}"/>
              </pc2:cmMkLst>
            </pc226:cmChg>
          </p:ext>
        </pc:extLst>
      </pc:sldChg>
      <pc:sldChg chg="modSp mod delCm">
        <pc:chgData name="Martha Lucia Fuquene Lopez" userId="239a00c0-1a5e-4c2a-9532-deef8781d26d" providerId="ADAL" clId="{B3580D26-AFFC-4D22-8995-099480E36672}" dt="2023-06-23T20:15:22.659" v="159"/>
        <pc:sldMkLst>
          <pc:docMk/>
          <pc:sldMk cId="2930929205" sldId="302"/>
        </pc:sldMkLst>
        <pc:graphicFrameChg chg="mod modGraphic">
          <ac:chgData name="Martha Lucia Fuquene Lopez" userId="239a00c0-1a5e-4c2a-9532-deef8781d26d" providerId="ADAL" clId="{B3580D26-AFFC-4D22-8995-099480E36672}" dt="2023-06-23T20:13:22.459" v="138"/>
          <ac:graphicFrameMkLst>
            <pc:docMk/>
            <pc:sldMk cId="2930929205" sldId="302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22.659" v="159"/>
              <pc2:cmMkLst xmlns:pc2="http://schemas.microsoft.com/office/powerpoint/2019/9/main/command">
                <pc:docMk/>
                <pc:sldMk cId="2930929205" sldId="302"/>
                <pc2:cmMk id="{25639035-68B2-46C4-9B99-3D633FEC4B6E}"/>
              </pc2:cmMkLst>
            </pc226:cmChg>
          </p:ext>
        </pc:extLst>
      </pc:sldChg>
      <pc:sldChg chg="modSp mod delCm modCm">
        <pc:chgData name="Martha Lucia Fuquene Lopez" userId="239a00c0-1a5e-4c2a-9532-deef8781d26d" providerId="ADAL" clId="{B3580D26-AFFC-4D22-8995-099480E36672}" dt="2023-06-23T20:15:27.985" v="160"/>
        <pc:sldMkLst>
          <pc:docMk/>
          <pc:sldMk cId="3271397245" sldId="303"/>
        </pc:sldMkLst>
        <pc:graphicFrameChg chg="mod modGraphic">
          <ac:chgData name="Martha Lucia Fuquene Lopez" userId="239a00c0-1a5e-4c2a-9532-deef8781d26d" providerId="ADAL" clId="{B3580D26-AFFC-4D22-8995-099480E36672}" dt="2023-06-23T20:13:34.572" v="140" actId="20577"/>
          <ac:graphicFrameMkLst>
            <pc:docMk/>
            <pc:sldMk cId="3271397245" sldId="303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Martha Lucia Fuquene Lopez" userId="239a00c0-1a5e-4c2a-9532-deef8781d26d" providerId="ADAL" clId="{B3580D26-AFFC-4D22-8995-099480E36672}" dt="2023-06-23T20:15:27.985" v="160"/>
              <pc2:cmMkLst xmlns:pc2="http://schemas.microsoft.com/office/powerpoint/2019/9/main/command">
                <pc:docMk/>
                <pc:sldMk cId="3271397245" sldId="303"/>
                <pc2:cmMk id="{6A748CEC-F3B5-411D-B3DD-BD0ECC0CB917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5:31.570" v="161"/>
        <pc:sldMkLst>
          <pc:docMk/>
          <pc:sldMk cId="2642330775" sldId="304"/>
        </pc:sldMkLst>
        <pc:graphicFrameChg chg="mod">
          <ac:chgData name="Martha Lucia Fuquene Lopez" userId="239a00c0-1a5e-4c2a-9532-deef8781d26d" providerId="ADAL" clId="{B3580D26-AFFC-4D22-8995-099480E36672}" dt="2023-06-23T20:11:12.283" v="92"/>
          <ac:graphicFrameMkLst>
            <pc:docMk/>
            <pc:sldMk cId="2642330775" sldId="304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31.570" v="161"/>
              <pc2:cmMkLst xmlns:pc2="http://schemas.microsoft.com/office/powerpoint/2019/9/main/command">
                <pc:docMk/>
                <pc:sldMk cId="2642330775" sldId="304"/>
                <pc2:cmMk id="{C0C8568A-46D5-48F5-ACB6-DC2A634FA8CE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5:34.615" v="162"/>
        <pc:sldMkLst>
          <pc:docMk/>
          <pc:sldMk cId="2631963738" sldId="305"/>
        </pc:sldMkLst>
        <pc:graphicFrameChg chg="mod">
          <ac:chgData name="Martha Lucia Fuquene Lopez" userId="239a00c0-1a5e-4c2a-9532-deef8781d26d" providerId="ADAL" clId="{B3580D26-AFFC-4D22-8995-099480E36672}" dt="2023-06-23T20:11:17.939" v="93"/>
          <ac:graphicFrameMkLst>
            <pc:docMk/>
            <pc:sldMk cId="2631963738" sldId="305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34.615" v="162"/>
              <pc2:cmMkLst xmlns:pc2="http://schemas.microsoft.com/office/powerpoint/2019/9/main/command">
                <pc:docMk/>
                <pc:sldMk cId="2631963738" sldId="305"/>
                <pc2:cmMk id="{B78AAA66-F248-479E-97FD-CB9CF436ED78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5:42.002" v="164"/>
        <pc:sldMkLst>
          <pc:docMk/>
          <pc:sldMk cId="2343086253" sldId="306"/>
        </pc:sldMkLst>
        <pc:graphicFrameChg chg="mod">
          <ac:chgData name="Martha Lucia Fuquene Lopez" userId="239a00c0-1a5e-4c2a-9532-deef8781d26d" providerId="ADAL" clId="{B3580D26-AFFC-4D22-8995-099480E36672}" dt="2023-06-23T20:11:57.576" v="96"/>
          <ac:graphicFrameMkLst>
            <pc:docMk/>
            <pc:sldMk cId="2343086253" sldId="306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42.002" v="164"/>
              <pc2:cmMkLst xmlns:pc2="http://schemas.microsoft.com/office/powerpoint/2019/9/main/command">
                <pc:docMk/>
                <pc:sldMk cId="2343086253" sldId="306"/>
                <pc2:cmMk id="{47D6FB26-29BC-4E64-83E6-E2E7411B80C9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5:47.708" v="166"/>
        <pc:sldMkLst>
          <pc:docMk/>
          <pc:sldMk cId="3896683760" sldId="307"/>
        </pc:sldMkLst>
        <pc:graphicFrameChg chg="mod">
          <ac:chgData name="Martha Lucia Fuquene Lopez" userId="239a00c0-1a5e-4c2a-9532-deef8781d26d" providerId="ADAL" clId="{B3580D26-AFFC-4D22-8995-099480E36672}" dt="2023-06-23T20:13:56.444" v="143"/>
          <ac:graphicFrameMkLst>
            <pc:docMk/>
            <pc:sldMk cId="3896683760" sldId="307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47.708" v="166"/>
              <pc2:cmMkLst xmlns:pc2="http://schemas.microsoft.com/office/powerpoint/2019/9/main/command">
                <pc:docMk/>
                <pc:sldMk cId="3896683760" sldId="307"/>
                <pc2:cmMk id="{7A8BC376-8AAE-4784-ACEE-F9A3C26CEAC5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5:57.366" v="169"/>
        <pc:sldMkLst>
          <pc:docMk/>
          <pc:sldMk cId="2261420118" sldId="308"/>
        </pc:sldMkLst>
        <pc:graphicFrameChg chg="mod">
          <ac:chgData name="Martha Lucia Fuquene Lopez" userId="239a00c0-1a5e-4c2a-9532-deef8781d26d" providerId="ADAL" clId="{B3580D26-AFFC-4D22-8995-099480E36672}" dt="2023-06-23T20:14:11.506" v="146"/>
          <ac:graphicFrameMkLst>
            <pc:docMk/>
            <pc:sldMk cId="2261420118" sldId="308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57.366" v="169"/>
              <pc2:cmMkLst xmlns:pc2="http://schemas.microsoft.com/office/powerpoint/2019/9/main/command">
                <pc:docMk/>
                <pc:sldMk cId="2261420118" sldId="308"/>
                <pc2:cmMk id="{4E622FE5-7052-4FA0-AA81-AD8F77CC2723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6:00.576" v="170"/>
        <pc:sldMkLst>
          <pc:docMk/>
          <pc:sldMk cId="760486757" sldId="309"/>
        </pc:sldMkLst>
        <pc:graphicFrameChg chg="mod">
          <ac:chgData name="Martha Lucia Fuquene Lopez" userId="239a00c0-1a5e-4c2a-9532-deef8781d26d" providerId="ADAL" clId="{B3580D26-AFFC-4D22-8995-099480E36672}" dt="2023-06-23T20:14:15.243" v="147"/>
          <ac:graphicFrameMkLst>
            <pc:docMk/>
            <pc:sldMk cId="760486757" sldId="309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6:00.576" v="170"/>
              <pc2:cmMkLst xmlns:pc2="http://schemas.microsoft.com/office/powerpoint/2019/9/main/command">
                <pc:docMk/>
                <pc:sldMk cId="760486757" sldId="309"/>
                <pc2:cmMk id="{54980956-368E-47E0-AA3D-A8AD50408190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6:03.410" v="171"/>
        <pc:sldMkLst>
          <pc:docMk/>
          <pc:sldMk cId="1000658847" sldId="310"/>
        </pc:sldMkLst>
        <pc:graphicFrameChg chg="mod">
          <ac:chgData name="Martha Lucia Fuquene Lopez" userId="239a00c0-1a5e-4c2a-9532-deef8781d26d" providerId="ADAL" clId="{B3580D26-AFFC-4D22-8995-099480E36672}" dt="2023-06-23T20:14:19.050" v="148"/>
          <ac:graphicFrameMkLst>
            <pc:docMk/>
            <pc:sldMk cId="1000658847" sldId="310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6:03.410" v="171"/>
              <pc2:cmMkLst xmlns:pc2="http://schemas.microsoft.com/office/powerpoint/2019/9/main/command">
                <pc:docMk/>
                <pc:sldMk cId="1000658847" sldId="310"/>
                <pc2:cmMk id="{3DBD6757-F3C4-4F0B-80EE-ACE859F36DED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6:06.228" v="172"/>
        <pc:sldMkLst>
          <pc:docMk/>
          <pc:sldMk cId="911338386" sldId="311"/>
        </pc:sldMkLst>
        <pc:graphicFrameChg chg="mod">
          <ac:chgData name="Martha Lucia Fuquene Lopez" userId="239a00c0-1a5e-4c2a-9532-deef8781d26d" providerId="ADAL" clId="{B3580D26-AFFC-4D22-8995-099480E36672}" dt="2023-06-23T20:14:29.474" v="149"/>
          <ac:graphicFrameMkLst>
            <pc:docMk/>
            <pc:sldMk cId="911338386" sldId="311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6:06.228" v="172"/>
              <pc2:cmMkLst xmlns:pc2="http://schemas.microsoft.com/office/powerpoint/2019/9/main/command">
                <pc:docMk/>
                <pc:sldMk cId="911338386" sldId="311"/>
                <pc2:cmMk id="{9AADEF9C-00EB-4A8C-A7CC-D40F17386E9A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6:08.718" v="173"/>
        <pc:sldMkLst>
          <pc:docMk/>
          <pc:sldMk cId="1446228213" sldId="312"/>
        </pc:sldMkLst>
        <pc:graphicFrameChg chg="mod">
          <ac:chgData name="Martha Lucia Fuquene Lopez" userId="239a00c0-1a5e-4c2a-9532-deef8781d26d" providerId="ADAL" clId="{B3580D26-AFFC-4D22-8995-099480E36672}" dt="2023-06-23T20:14:33.594" v="150"/>
          <ac:graphicFrameMkLst>
            <pc:docMk/>
            <pc:sldMk cId="1446228213" sldId="312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6:08.718" v="173"/>
              <pc2:cmMkLst xmlns:pc2="http://schemas.microsoft.com/office/powerpoint/2019/9/main/command">
                <pc:docMk/>
                <pc:sldMk cId="1446228213" sldId="312"/>
                <pc2:cmMk id="{4321A2E0-C455-41B5-858D-77EB6580352A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6:12.962" v="174"/>
        <pc:sldMkLst>
          <pc:docMk/>
          <pc:sldMk cId="789610607" sldId="313"/>
        </pc:sldMkLst>
        <pc:graphicFrameChg chg="mod">
          <ac:chgData name="Martha Lucia Fuquene Lopez" userId="239a00c0-1a5e-4c2a-9532-deef8781d26d" providerId="ADAL" clId="{B3580D26-AFFC-4D22-8995-099480E36672}" dt="2023-06-23T20:14:37.555" v="151"/>
          <ac:graphicFrameMkLst>
            <pc:docMk/>
            <pc:sldMk cId="789610607" sldId="313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6:12.962" v="174"/>
              <pc2:cmMkLst xmlns:pc2="http://schemas.microsoft.com/office/powerpoint/2019/9/main/command">
                <pc:docMk/>
                <pc:sldMk cId="789610607" sldId="313"/>
                <pc2:cmMk id="{BD67A376-2DE6-4C3D-89ED-99922DB8BBA8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4:40.338" v="152"/>
        <pc:sldMkLst>
          <pc:docMk/>
          <pc:sldMk cId="1866516815" sldId="314"/>
        </pc:sldMkLst>
        <pc:graphicFrameChg chg="mod">
          <ac:chgData name="Martha Lucia Fuquene Lopez" userId="239a00c0-1a5e-4c2a-9532-deef8781d26d" providerId="ADAL" clId="{B3580D26-AFFC-4D22-8995-099480E36672}" dt="2023-06-23T20:14:40.338" v="152"/>
          <ac:graphicFrameMkLst>
            <pc:docMk/>
            <pc:sldMk cId="1866516815" sldId="314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4:38.821" v="1"/>
              <pc2:cmMkLst xmlns:pc2="http://schemas.microsoft.com/office/powerpoint/2019/9/main/command">
                <pc:docMk/>
                <pc:sldMk cId="1866516815" sldId="314"/>
                <pc2:cmMk id="{9F7B7F24-2B7F-46F7-9B09-5486BFF33BDA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4:53.561" v="153"/>
        <pc:sldMkLst>
          <pc:docMk/>
          <pc:sldMk cId="1500019197" sldId="315"/>
        </pc:sldMkLst>
        <pc:graphicFrameChg chg="mod">
          <ac:chgData name="Martha Lucia Fuquene Lopez" userId="239a00c0-1a5e-4c2a-9532-deef8781d26d" providerId="ADAL" clId="{B3580D26-AFFC-4D22-8995-099480E36672}" dt="2023-06-23T20:11:32.856" v="94"/>
          <ac:graphicFrameMkLst>
            <pc:docMk/>
            <pc:sldMk cId="1500019197" sldId="315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4:53.561" v="153"/>
              <pc2:cmMkLst xmlns:pc2="http://schemas.microsoft.com/office/powerpoint/2019/9/main/command">
                <pc:docMk/>
                <pc:sldMk cId="1500019197" sldId="315"/>
                <pc2:cmMk id="{5EF0651A-C808-4634-9DA8-E797B7F023BF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5:50.481" v="167"/>
        <pc:sldMkLst>
          <pc:docMk/>
          <pc:sldMk cId="4277602470" sldId="317"/>
        </pc:sldMkLst>
        <pc:graphicFrameChg chg="mod">
          <ac:chgData name="Martha Lucia Fuquene Lopez" userId="239a00c0-1a5e-4c2a-9532-deef8781d26d" providerId="ADAL" clId="{B3580D26-AFFC-4D22-8995-099480E36672}" dt="2023-06-23T20:14:02.681" v="144"/>
          <ac:graphicFrameMkLst>
            <pc:docMk/>
            <pc:sldMk cId="4277602470" sldId="317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50.481" v="167"/>
              <pc2:cmMkLst xmlns:pc2="http://schemas.microsoft.com/office/powerpoint/2019/9/main/command">
                <pc:docMk/>
                <pc:sldMk cId="4277602470" sldId="317"/>
                <pc2:cmMk id="{5194B997-2EF0-4A22-A54F-E1D518AB1546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5:54.637" v="168"/>
        <pc:sldMkLst>
          <pc:docMk/>
          <pc:sldMk cId="3028401828" sldId="318"/>
        </pc:sldMkLst>
        <pc:graphicFrameChg chg="mod">
          <ac:chgData name="Martha Lucia Fuquene Lopez" userId="239a00c0-1a5e-4c2a-9532-deef8781d26d" providerId="ADAL" clId="{B3580D26-AFFC-4D22-8995-099480E36672}" dt="2023-06-23T20:14:06.403" v="145"/>
          <ac:graphicFrameMkLst>
            <pc:docMk/>
            <pc:sldMk cId="3028401828" sldId="318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54.637" v="168"/>
              <pc2:cmMkLst xmlns:pc2="http://schemas.microsoft.com/office/powerpoint/2019/9/main/command">
                <pc:docMk/>
                <pc:sldMk cId="3028401828" sldId="318"/>
                <pc2:cmMk id="{07EDA788-84E7-4F16-992F-0F0BBB4E5AA0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1:42.283" v="95"/>
        <pc:sldMkLst>
          <pc:docMk/>
          <pc:sldMk cId="362041018" sldId="319"/>
        </pc:sldMkLst>
        <pc:graphicFrameChg chg="mod">
          <ac:chgData name="Martha Lucia Fuquene Lopez" userId="239a00c0-1a5e-4c2a-9532-deef8781d26d" providerId="ADAL" clId="{B3580D26-AFFC-4D22-8995-099480E36672}" dt="2023-06-23T20:11:42.283" v="95"/>
          <ac:graphicFrameMkLst>
            <pc:docMk/>
            <pc:sldMk cId="362041018" sldId="319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04:35.144" v="0"/>
              <pc2:cmMkLst xmlns:pc2="http://schemas.microsoft.com/office/powerpoint/2019/9/main/command">
                <pc:docMk/>
                <pc:sldMk cId="362041018" sldId="319"/>
                <pc2:cmMk id="{80E992AA-D83D-483F-889C-318DAAA02EE0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5:44.820" v="165"/>
        <pc:sldMkLst>
          <pc:docMk/>
          <pc:sldMk cId="3231804974" sldId="320"/>
        </pc:sldMkLst>
        <pc:graphicFrameChg chg="mod">
          <ac:chgData name="Martha Lucia Fuquene Lopez" userId="239a00c0-1a5e-4c2a-9532-deef8781d26d" providerId="ADAL" clId="{B3580D26-AFFC-4D22-8995-099480E36672}" dt="2023-06-23T20:13:52.371" v="142"/>
          <ac:graphicFrameMkLst>
            <pc:docMk/>
            <pc:sldMk cId="3231804974" sldId="320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44.820" v="165"/>
              <pc2:cmMkLst xmlns:pc2="http://schemas.microsoft.com/office/powerpoint/2019/9/main/command">
                <pc:docMk/>
                <pc:sldMk cId="3231804974" sldId="320"/>
                <pc2:cmMk id="{48D3AA6F-0B75-4498-8C4B-0365E91CCD8A}"/>
              </pc2:cmMkLst>
            </pc226:cmChg>
          </p:ext>
        </pc:extLst>
      </pc:sldChg>
      <pc:sldChg chg="modSp delCm">
        <pc:chgData name="Martha Lucia Fuquene Lopez" userId="239a00c0-1a5e-4c2a-9532-deef8781d26d" providerId="ADAL" clId="{B3580D26-AFFC-4D22-8995-099480E36672}" dt="2023-06-23T20:15:39.100" v="163"/>
        <pc:sldMkLst>
          <pc:docMk/>
          <pc:sldMk cId="1675281236" sldId="321"/>
        </pc:sldMkLst>
        <pc:graphicFrameChg chg="mod">
          <ac:chgData name="Martha Lucia Fuquene Lopez" userId="239a00c0-1a5e-4c2a-9532-deef8781d26d" providerId="ADAL" clId="{B3580D26-AFFC-4D22-8995-099480E36672}" dt="2023-06-23T20:13:44.532" v="141"/>
          <ac:graphicFrameMkLst>
            <pc:docMk/>
            <pc:sldMk cId="1675281236" sldId="321"/>
            <ac:graphicFrameMk id="3" creationId="{9DA35966-916F-C909-6282-79AC7947869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rtha Lucia Fuquene Lopez" userId="239a00c0-1a5e-4c2a-9532-deef8781d26d" providerId="ADAL" clId="{B3580D26-AFFC-4D22-8995-099480E36672}" dt="2023-06-23T20:15:39.100" v="163"/>
              <pc2:cmMkLst xmlns:pc2="http://schemas.microsoft.com/office/powerpoint/2019/9/main/command">
                <pc:docMk/>
                <pc:sldMk cId="1675281236" sldId="321"/>
                <pc2:cmMk id="{0A01E448-66CB-4C0B-AC6F-FC65762DD76B}"/>
              </pc2:cmMkLst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Planes-CRA/PLANES%20CRA%202023/CUADRO%20DE%20MANDO%20-%20INDICADORES/Indicadores%20PAI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Planes-CRA/PLANES%20CRA%202023/CUADRO%20DE%20MANDO%20-%20INDICADORES/Indicadores%20PAI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Planes-CRA/PLANES%20CRA%202023/CUADRO%20DE%20MANDO%20-%20INDICADORES/Indicadores%20PAI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'[Indicadores PAI 2023.xlsx]PEQ'!$C$17</c:f>
              <c:strCache>
                <c:ptCount val="1"/>
                <c:pt idx="0">
                  <c:v>Proyectos por Ejecutar</c:v>
                </c:pt>
              </c:strCache>
            </c:strRef>
          </c:tx>
          <c:spPr>
            <a:solidFill>
              <a:srgbClr val="4CCBAE"/>
            </a:solidFill>
            <a:ln>
              <a:noFill/>
            </a:ln>
            <a:effectLst/>
          </c:spPr>
          <c:invertIfNegative val="0"/>
          <c:dLbls>
            <c:numFmt formatCode="#\ 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'[Indicadores PAI 2023.xlsx]PEQ'!$B$18:$B$20</c:f>
              <c:strCache>
                <c:ptCount val="3"/>
                <c:pt idx="0">
                  <c:v>Objetivo Estrategico 1</c:v>
                </c:pt>
                <c:pt idx="1">
                  <c:v>Objetivo Estrategico 2</c:v>
                </c:pt>
                <c:pt idx="2">
                  <c:v>Objetivo Estrategico 3</c:v>
                </c:pt>
              </c:strCache>
            </c:strRef>
          </c:cat>
          <c:val>
            <c:numRef>
              <c:f>'[Indicadores PAI 2023.xlsx]PEQ'!$C$18:$C$20</c:f>
              <c:numCache>
                <c:formatCode>0</c:formatCode>
                <c:ptCount val="3"/>
                <c:pt idx="0">
                  <c:v>1.2611136363636364</c:v>
                </c:pt>
                <c:pt idx="1">
                  <c:v>2.4247719298245616</c:v>
                </c:pt>
                <c:pt idx="2">
                  <c:v>4.9281052631578941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FC-4B54-9DEF-4DD07298495C}"/>
            </c:ext>
          </c:extLst>
        </c:ser>
        <c:ser>
          <c:idx val="1"/>
          <c:order val="1"/>
          <c:tx>
            <c:strRef>
              <c:f>'[Indicadores PAI 2023.xlsx]PEQ'!$D$17</c:f>
              <c:strCache>
                <c:ptCount val="1"/>
                <c:pt idx="0">
                  <c:v>Proyectos Ejecutados</c:v>
                </c:pt>
              </c:strCache>
            </c:strRef>
          </c:tx>
          <c:spPr>
            <a:solidFill>
              <a:srgbClr val="198AD6"/>
            </a:solidFill>
            <a:ln>
              <a:noFill/>
            </a:ln>
            <a:effectLst/>
          </c:spPr>
          <c:invertIfNegative val="0"/>
          <c:dLbls>
            <c:numFmt formatCode="#\ &quot;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'[Indicadores PAI 2023.xlsx]PEQ'!$B$18:$B$20</c:f>
              <c:strCache>
                <c:ptCount val="3"/>
                <c:pt idx="0">
                  <c:v>Objetivo Estrategico 1</c:v>
                </c:pt>
                <c:pt idx="1">
                  <c:v>Objetivo Estrategico 2</c:v>
                </c:pt>
                <c:pt idx="2">
                  <c:v>Objetivo Estrategico 3</c:v>
                </c:pt>
              </c:strCache>
            </c:strRef>
          </c:cat>
          <c:val>
            <c:numRef>
              <c:f>'[Indicadores PAI 2023.xlsx]PEQ'!$D$18:$D$20</c:f>
              <c:numCache>
                <c:formatCode>0</c:formatCode>
                <c:ptCount val="3"/>
                <c:pt idx="0">
                  <c:v>1.2388863636363636</c:v>
                </c:pt>
                <c:pt idx="1">
                  <c:v>2.5752280701754384</c:v>
                </c:pt>
                <c:pt idx="2">
                  <c:v>6.0718947368421059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FC-4B54-9DEF-4DD0729849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73927088"/>
        <c:axId val="273922096"/>
      </c:barChart>
      <c:catAx>
        <c:axId val="273927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73922096"/>
        <c:crosses val="autoZero"/>
        <c:auto val="1"/>
        <c:lblAlgn val="ctr"/>
        <c:lblOffset val="100"/>
        <c:noMultiLvlLbl val="0"/>
      </c:catAx>
      <c:valAx>
        <c:axId val="273922096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7392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olidFill>
              <a:srgbClr val="198AD6"/>
            </a:solidFill>
            <a:ln>
              <a:noFill/>
            </a:ln>
          </c:spPr>
          <c:dPt>
            <c:idx val="0"/>
            <c:bubble3D val="0"/>
            <c:spPr>
              <a:solidFill>
                <a:srgbClr val="198AD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F6-4226-83FB-E72DDC0D1CA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F6-4226-83FB-E72DDC0D1CA5}"/>
              </c:ext>
            </c:extLst>
          </c:dPt>
          <c:cat>
            <c:strRef>
              <c:f>'[Indicadores PAI 2023.xlsx]PEQ'!$B$24:$B$25</c:f>
              <c:strCache>
                <c:ptCount val="2"/>
                <c:pt idx="0">
                  <c:v>Ejecutados</c:v>
                </c:pt>
                <c:pt idx="1">
                  <c:v>Por Ejecutar</c:v>
                </c:pt>
              </c:strCache>
            </c:strRef>
          </c:cat>
          <c:val>
            <c:numRef>
              <c:f>'[Indicadores PAI 2023.xlsx]PEQ'!$C$24:$C$25</c:f>
              <c:numCache>
                <c:formatCode>0.00000</c:formatCode>
                <c:ptCount val="2"/>
                <c:pt idx="0">
                  <c:v>9.8860091706539084</c:v>
                </c:pt>
                <c:pt idx="1">
                  <c:v>8.6139908293460916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F6-4226-83FB-E72DDC0D1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'[Indicadores PAI 2023.xlsx]PEQ'!$R$2</c:f>
              <c:strCache>
                <c:ptCount val="1"/>
                <c:pt idx="0">
                  <c:v>Objetivo</c:v>
                </c:pt>
              </c:strCache>
            </c:strRef>
          </c:tx>
          <c:spPr>
            <a:solidFill>
              <a:srgbClr val="4CCBAE"/>
            </a:solidFill>
            <a:ln>
              <a:noFill/>
            </a:ln>
            <a:effectLst/>
          </c:spPr>
          <c:invertIfNegative val="0"/>
          <c:cat>
            <c:strRef>
              <c:f>'[Indicadores PAI 2023.xlsx]PEQ'!$Q$3</c:f>
              <c:strCache>
                <c:ptCount val="1"/>
                <c:pt idx="0">
                  <c:v>PEQ 2020 - 2024</c:v>
                </c:pt>
              </c:strCache>
            </c:strRef>
          </c:cat>
          <c:val>
            <c:numRef>
              <c:f>'[Indicadores PAI 2023.xlsx]PEQ'!$R$3</c:f>
              <c:numCache>
                <c:formatCode>0%</c:formatCode>
                <c:ptCount val="1"/>
                <c:pt idx="0">
                  <c:v>0.99295180722891563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33-48FE-8DC1-E32F5DF349BC}"/>
            </c:ext>
          </c:extLst>
        </c:ser>
        <c:ser>
          <c:idx val="1"/>
          <c:order val="1"/>
          <c:tx>
            <c:strRef>
              <c:f>'[Indicadores PAI 2023.xlsx]PEQ'!$S$2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B9FE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E33-48FE-8DC1-E32F5DF349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'[Indicadores PAI 2023.xlsx]PEQ'!$Q$3</c:f>
              <c:strCache>
                <c:ptCount val="1"/>
                <c:pt idx="0">
                  <c:v>PEQ 2020 - 2024</c:v>
                </c:pt>
              </c:strCache>
            </c:strRef>
          </c:cat>
          <c:val>
            <c:numRef>
              <c:f>'[Indicadores PAI 2023.xlsx]PEQ'!$S$3</c:f>
              <c:numCache>
                <c:formatCode>0%</c:formatCode>
                <c:ptCount val="1"/>
                <c:pt idx="0">
                  <c:v>0.70481927710843373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33-48FE-8DC1-E32F5DF34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890527103"/>
        <c:axId val="1890527519"/>
      </c:barChart>
      <c:catAx>
        <c:axId val="18905271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90527519"/>
        <c:crosses val="autoZero"/>
        <c:auto val="1"/>
        <c:lblAlgn val="ctr"/>
        <c:lblOffset val="100"/>
        <c:noMultiLvlLbl val="0"/>
      </c:catAx>
      <c:valAx>
        <c:axId val="1890527519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90527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C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C2F27-883E-4FF9-A1EE-969D494DB950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CO"/>
        </a:p>
      </dgm:t>
    </dgm:pt>
    <dgm:pt modelId="{DDC3CA3A-2022-4383-8A27-4F49D6B449D6}">
      <dgm:prSet phldrT="[Texto]"/>
      <dgm:spPr/>
      <dgm:t>
        <a:bodyPr/>
        <a:lstStyle/>
        <a:p>
          <a:r>
            <a:rPr lang="es-CO"/>
            <a:t>Desarrollar un modelo regulatorio efectivo e innovador con enfoque diferencial para que los prestadores ofrezcan servicios de acueducto, alcantarillado y aseo – AAA con calidad que transforme las condiciones de vida la población.</a:t>
          </a:r>
        </a:p>
      </dgm:t>
    </dgm:pt>
    <dgm:pt modelId="{24FAC56D-21D2-4ADA-AE18-0D01596A59B5}" type="parTrans" cxnId="{248F3C1B-FB7A-4A87-806F-4DF9D748FD76}">
      <dgm:prSet/>
      <dgm:spPr/>
      <dgm:t>
        <a:bodyPr/>
        <a:lstStyle/>
        <a:p>
          <a:endParaRPr lang="es-CO"/>
        </a:p>
      </dgm:t>
    </dgm:pt>
    <dgm:pt modelId="{D28ED55B-E69B-4516-921E-0766730B6FBE}" type="sibTrans" cxnId="{248F3C1B-FB7A-4A87-806F-4DF9D748FD76}">
      <dgm:prSet/>
      <dgm:spPr/>
      <dgm:t>
        <a:bodyPr/>
        <a:lstStyle/>
        <a:p>
          <a:endParaRPr lang="es-CO"/>
        </a:p>
      </dgm:t>
    </dgm:pt>
    <dgm:pt modelId="{B96D94C5-3BAA-4188-833C-F32C7C4CA18E}">
      <dgm:prSet/>
      <dgm:spPr/>
      <dgm:t>
        <a:bodyPr/>
        <a:lstStyle/>
        <a:p>
          <a:r>
            <a:rPr lang="es-CO"/>
            <a:t>Incentivar la aplicación de esquemas de prestación de servicios públicos de acueducto, alcantarillado y aseo, que reconozca las características de las áreas urbanas y rurales para que todas las personas del territorio nacional accedan a servicios de Acueducto, Alcantarillado y Aseo con estándares de calidad.</a:t>
          </a:r>
        </a:p>
      </dgm:t>
    </dgm:pt>
    <dgm:pt modelId="{B89BF29A-F57F-475C-B17A-1DD3B297EC87}" type="parTrans" cxnId="{D8FC3D7D-CC01-4C45-B87E-ADABD06363C2}">
      <dgm:prSet/>
      <dgm:spPr/>
      <dgm:t>
        <a:bodyPr/>
        <a:lstStyle/>
        <a:p>
          <a:endParaRPr lang="es-CO"/>
        </a:p>
      </dgm:t>
    </dgm:pt>
    <dgm:pt modelId="{16742052-8310-426D-812F-BDBDD52DB112}" type="sibTrans" cxnId="{D8FC3D7D-CC01-4C45-B87E-ADABD06363C2}">
      <dgm:prSet/>
      <dgm:spPr/>
      <dgm:t>
        <a:bodyPr/>
        <a:lstStyle/>
        <a:p>
          <a:endParaRPr lang="es-CO"/>
        </a:p>
      </dgm:t>
    </dgm:pt>
    <dgm:pt modelId="{104DE64F-3276-4754-A1D9-F94FCE0B3F58}">
      <dgm:prSet/>
      <dgm:spPr/>
      <dgm:t>
        <a:bodyPr/>
        <a:lstStyle/>
        <a:p>
          <a:r>
            <a:rPr lang="es-CO"/>
            <a:t>Fortalecer la gestión institucional con base en su independencia y capacidad técnica para que los agentes del sector reconozcan a la entidad, como eficiente, moderna y con un capital humano valioso.</a:t>
          </a:r>
        </a:p>
      </dgm:t>
    </dgm:pt>
    <dgm:pt modelId="{18AC3DA5-97FA-45C9-A84E-30315D359013}" type="parTrans" cxnId="{BCC6C26C-447F-402B-A97D-761DC12B3935}">
      <dgm:prSet/>
      <dgm:spPr/>
      <dgm:t>
        <a:bodyPr/>
        <a:lstStyle/>
        <a:p>
          <a:endParaRPr lang="es-CO"/>
        </a:p>
      </dgm:t>
    </dgm:pt>
    <dgm:pt modelId="{02098378-7BDE-44A0-A05F-7793C41D07F0}" type="sibTrans" cxnId="{BCC6C26C-447F-402B-A97D-761DC12B3935}">
      <dgm:prSet/>
      <dgm:spPr/>
      <dgm:t>
        <a:bodyPr/>
        <a:lstStyle/>
        <a:p>
          <a:endParaRPr lang="es-CO"/>
        </a:p>
      </dgm:t>
    </dgm:pt>
    <dgm:pt modelId="{2588A97E-BAB2-4D72-AFE4-7A859CF4D897}" type="pres">
      <dgm:prSet presAssocID="{2C2C2F27-883E-4FF9-A1EE-969D494DB950}" presName="Name0" presStyleCnt="0">
        <dgm:presLayoutVars>
          <dgm:chMax val="7"/>
          <dgm:chPref val="7"/>
          <dgm:dir/>
        </dgm:presLayoutVars>
      </dgm:prSet>
      <dgm:spPr/>
    </dgm:pt>
    <dgm:pt modelId="{0798C4A5-76F8-493E-911B-05B73875A209}" type="pres">
      <dgm:prSet presAssocID="{2C2C2F27-883E-4FF9-A1EE-969D494DB950}" presName="Name1" presStyleCnt="0"/>
      <dgm:spPr/>
    </dgm:pt>
    <dgm:pt modelId="{87D6DD26-4926-4117-AB54-3475E9CAB89B}" type="pres">
      <dgm:prSet presAssocID="{2C2C2F27-883E-4FF9-A1EE-969D494DB950}" presName="cycle" presStyleCnt="0"/>
      <dgm:spPr/>
    </dgm:pt>
    <dgm:pt modelId="{4B234C7E-5D65-4574-80C7-139A7379218D}" type="pres">
      <dgm:prSet presAssocID="{2C2C2F27-883E-4FF9-A1EE-969D494DB950}" presName="srcNode" presStyleLbl="node1" presStyleIdx="0" presStyleCnt="3"/>
      <dgm:spPr/>
    </dgm:pt>
    <dgm:pt modelId="{5310EB9A-ABE9-4DDA-A70F-090D379F93E2}" type="pres">
      <dgm:prSet presAssocID="{2C2C2F27-883E-4FF9-A1EE-969D494DB950}" presName="conn" presStyleLbl="parChTrans1D2" presStyleIdx="0" presStyleCnt="1"/>
      <dgm:spPr/>
    </dgm:pt>
    <dgm:pt modelId="{B0E584F8-FD18-4462-9351-99FD5C7A44AB}" type="pres">
      <dgm:prSet presAssocID="{2C2C2F27-883E-4FF9-A1EE-969D494DB950}" presName="extraNode" presStyleLbl="node1" presStyleIdx="0" presStyleCnt="3"/>
      <dgm:spPr/>
    </dgm:pt>
    <dgm:pt modelId="{243A3788-68FB-45F8-B329-2C0B39B5EA72}" type="pres">
      <dgm:prSet presAssocID="{2C2C2F27-883E-4FF9-A1EE-969D494DB950}" presName="dstNode" presStyleLbl="node1" presStyleIdx="0" presStyleCnt="3"/>
      <dgm:spPr/>
    </dgm:pt>
    <dgm:pt modelId="{99B28AC7-93CC-4BC6-A01E-7E9AC76D03F2}" type="pres">
      <dgm:prSet presAssocID="{DDC3CA3A-2022-4383-8A27-4F49D6B449D6}" presName="text_1" presStyleLbl="node1" presStyleIdx="0" presStyleCnt="3">
        <dgm:presLayoutVars>
          <dgm:bulletEnabled val="1"/>
        </dgm:presLayoutVars>
      </dgm:prSet>
      <dgm:spPr/>
    </dgm:pt>
    <dgm:pt modelId="{D4B9C436-7547-427A-96B5-B772395AE161}" type="pres">
      <dgm:prSet presAssocID="{DDC3CA3A-2022-4383-8A27-4F49D6B449D6}" presName="accent_1" presStyleCnt="0"/>
      <dgm:spPr/>
    </dgm:pt>
    <dgm:pt modelId="{144221F4-87B8-4A2A-A58F-CAE05EB88DF7}" type="pres">
      <dgm:prSet presAssocID="{DDC3CA3A-2022-4383-8A27-4F49D6B449D6}" presName="accentRepeatNode" presStyleLbl="solidFgAcc1" presStyleIdx="0" presStyleCnt="3"/>
      <dgm:spPr/>
    </dgm:pt>
    <dgm:pt modelId="{DABB6D86-AE56-41F2-BE49-91EEF76A7E45}" type="pres">
      <dgm:prSet presAssocID="{B96D94C5-3BAA-4188-833C-F32C7C4CA18E}" presName="text_2" presStyleLbl="node1" presStyleIdx="1" presStyleCnt="3">
        <dgm:presLayoutVars>
          <dgm:bulletEnabled val="1"/>
        </dgm:presLayoutVars>
      </dgm:prSet>
      <dgm:spPr/>
    </dgm:pt>
    <dgm:pt modelId="{E44D97F3-BE52-4F67-AC3A-A7A805B551E9}" type="pres">
      <dgm:prSet presAssocID="{B96D94C5-3BAA-4188-833C-F32C7C4CA18E}" presName="accent_2" presStyleCnt="0"/>
      <dgm:spPr/>
    </dgm:pt>
    <dgm:pt modelId="{3804BC26-6FAE-4DA9-96FB-3BDE61B5C9B6}" type="pres">
      <dgm:prSet presAssocID="{B96D94C5-3BAA-4188-833C-F32C7C4CA18E}" presName="accentRepeatNode" presStyleLbl="solidFgAcc1" presStyleIdx="1" presStyleCnt="3"/>
      <dgm:spPr/>
    </dgm:pt>
    <dgm:pt modelId="{D223415A-7D66-4C5B-9E61-36976CC0CD36}" type="pres">
      <dgm:prSet presAssocID="{104DE64F-3276-4754-A1D9-F94FCE0B3F58}" presName="text_3" presStyleLbl="node1" presStyleIdx="2" presStyleCnt="3">
        <dgm:presLayoutVars>
          <dgm:bulletEnabled val="1"/>
        </dgm:presLayoutVars>
      </dgm:prSet>
      <dgm:spPr/>
    </dgm:pt>
    <dgm:pt modelId="{3CEE94BA-0CEF-4BD8-BEC0-AFF77A2088B2}" type="pres">
      <dgm:prSet presAssocID="{104DE64F-3276-4754-A1D9-F94FCE0B3F58}" presName="accent_3" presStyleCnt="0"/>
      <dgm:spPr/>
    </dgm:pt>
    <dgm:pt modelId="{22749CE7-7771-457E-A8A5-6AAC4D84E8D1}" type="pres">
      <dgm:prSet presAssocID="{104DE64F-3276-4754-A1D9-F94FCE0B3F58}" presName="accentRepeatNode" presStyleLbl="solidFgAcc1" presStyleIdx="2" presStyleCnt="3"/>
      <dgm:spPr/>
    </dgm:pt>
  </dgm:ptLst>
  <dgm:cxnLst>
    <dgm:cxn modelId="{73828D0E-4499-4FFA-B299-4B3FD657F1B7}" type="presOf" srcId="{B96D94C5-3BAA-4188-833C-F32C7C4CA18E}" destId="{DABB6D86-AE56-41F2-BE49-91EEF76A7E45}" srcOrd="0" destOrd="0" presId="urn:microsoft.com/office/officeart/2008/layout/VerticalCurvedList"/>
    <dgm:cxn modelId="{77BD0611-4198-47FD-A916-053A3C8A74D2}" type="presOf" srcId="{2C2C2F27-883E-4FF9-A1EE-969D494DB950}" destId="{2588A97E-BAB2-4D72-AFE4-7A859CF4D897}" srcOrd="0" destOrd="0" presId="urn:microsoft.com/office/officeart/2008/layout/VerticalCurvedList"/>
    <dgm:cxn modelId="{248F3C1B-FB7A-4A87-806F-4DF9D748FD76}" srcId="{2C2C2F27-883E-4FF9-A1EE-969D494DB950}" destId="{DDC3CA3A-2022-4383-8A27-4F49D6B449D6}" srcOrd="0" destOrd="0" parTransId="{24FAC56D-21D2-4ADA-AE18-0D01596A59B5}" sibTransId="{D28ED55B-E69B-4516-921E-0766730B6FBE}"/>
    <dgm:cxn modelId="{394DE628-BCE8-406F-9F68-35187CE63AC2}" type="presOf" srcId="{DDC3CA3A-2022-4383-8A27-4F49D6B449D6}" destId="{99B28AC7-93CC-4BC6-A01E-7E9AC76D03F2}" srcOrd="0" destOrd="0" presId="urn:microsoft.com/office/officeart/2008/layout/VerticalCurvedList"/>
    <dgm:cxn modelId="{BCC6C26C-447F-402B-A97D-761DC12B3935}" srcId="{2C2C2F27-883E-4FF9-A1EE-969D494DB950}" destId="{104DE64F-3276-4754-A1D9-F94FCE0B3F58}" srcOrd="2" destOrd="0" parTransId="{18AC3DA5-97FA-45C9-A84E-30315D359013}" sibTransId="{02098378-7BDE-44A0-A05F-7793C41D07F0}"/>
    <dgm:cxn modelId="{D8FC3D7D-CC01-4C45-B87E-ADABD06363C2}" srcId="{2C2C2F27-883E-4FF9-A1EE-969D494DB950}" destId="{B96D94C5-3BAA-4188-833C-F32C7C4CA18E}" srcOrd="1" destOrd="0" parTransId="{B89BF29A-F57F-475C-B17A-1DD3B297EC87}" sibTransId="{16742052-8310-426D-812F-BDBDD52DB112}"/>
    <dgm:cxn modelId="{27D01D95-BE86-46B6-A66C-F22746E2AE0B}" type="presOf" srcId="{D28ED55B-E69B-4516-921E-0766730B6FBE}" destId="{5310EB9A-ABE9-4DDA-A70F-090D379F93E2}" srcOrd="0" destOrd="0" presId="urn:microsoft.com/office/officeart/2008/layout/VerticalCurvedList"/>
    <dgm:cxn modelId="{61124DB0-9DF0-4BDF-80EF-3624F90B43C4}" type="presOf" srcId="{104DE64F-3276-4754-A1D9-F94FCE0B3F58}" destId="{D223415A-7D66-4C5B-9E61-36976CC0CD36}" srcOrd="0" destOrd="0" presId="urn:microsoft.com/office/officeart/2008/layout/VerticalCurvedList"/>
    <dgm:cxn modelId="{BECAA7B3-7047-457C-8B9F-DEBC1749432A}" type="presParOf" srcId="{2588A97E-BAB2-4D72-AFE4-7A859CF4D897}" destId="{0798C4A5-76F8-493E-911B-05B73875A209}" srcOrd="0" destOrd="0" presId="urn:microsoft.com/office/officeart/2008/layout/VerticalCurvedList"/>
    <dgm:cxn modelId="{A20F2BDA-3178-490C-B2C7-5B1E285F6A50}" type="presParOf" srcId="{0798C4A5-76F8-493E-911B-05B73875A209}" destId="{87D6DD26-4926-4117-AB54-3475E9CAB89B}" srcOrd="0" destOrd="0" presId="urn:microsoft.com/office/officeart/2008/layout/VerticalCurvedList"/>
    <dgm:cxn modelId="{FD003877-C4B1-4B0E-96EE-4F8BF66AA16B}" type="presParOf" srcId="{87D6DD26-4926-4117-AB54-3475E9CAB89B}" destId="{4B234C7E-5D65-4574-80C7-139A7379218D}" srcOrd="0" destOrd="0" presId="urn:microsoft.com/office/officeart/2008/layout/VerticalCurvedList"/>
    <dgm:cxn modelId="{B857D478-2ABF-4328-873B-8CF9B4CC9D89}" type="presParOf" srcId="{87D6DD26-4926-4117-AB54-3475E9CAB89B}" destId="{5310EB9A-ABE9-4DDA-A70F-090D379F93E2}" srcOrd="1" destOrd="0" presId="urn:microsoft.com/office/officeart/2008/layout/VerticalCurvedList"/>
    <dgm:cxn modelId="{A8F3755F-6C23-4096-AF58-7E967337338B}" type="presParOf" srcId="{87D6DD26-4926-4117-AB54-3475E9CAB89B}" destId="{B0E584F8-FD18-4462-9351-99FD5C7A44AB}" srcOrd="2" destOrd="0" presId="urn:microsoft.com/office/officeart/2008/layout/VerticalCurvedList"/>
    <dgm:cxn modelId="{B33D43CB-D904-4F56-9EDA-E5EA404E13D2}" type="presParOf" srcId="{87D6DD26-4926-4117-AB54-3475E9CAB89B}" destId="{243A3788-68FB-45F8-B329-2C0B39B5EA72}" srcOrd="3" destOrd="0" presId="urn:microsoft.com/office/officeart/2008/layout/VerticalCurvedList"/>
    <dgm:cxn modelId="{AE00871B-18F3-42DA-B450-F50DF5E2F1E4}" type="presParOf" srcId="{0798C4A5-76F8-493E-911B-05B73875A209}" destId="{99B28AC7-93CC-4BC6-A01E-7E9AC76D03F2}" srcOrd="1" destOrd="0" presId="urn:microsoft.com/office/officeart/2008/layout/VerticalCurvedList"/>
    <dgm:cxn modelId="{C5AE7204-1F37-49AD-A4CD-FAB6E4C38F6D}" type="presParOf" srcId="{0798C4A5-76F8-493E-911B-05B73875A209}" destId="{D4B9C436-7547-427A-96B5-B772395AE161}" srcOrd="2" destOrd="0" presId="urn:microsoft.com/office/officeart/2008/layout/VerticalCurvedList"/>
    <dgm:cxn modelId="{706B6AE3-2D4B-4D82-9B77-01C03F095862}" type="presParOf" srcId="{D4B9C436-7547-427A-96B5-B772395AE161}" destId="{144221F4-87B8-4A2A-A58F-CAE05EB88DF7}" srcOrd="0" destOrd="0" presId="urn:microsoft.com/office/officeart/2008/layout/VerticalCurvedList"/>
    <dgm:cxn modelId="{46EF2349-B5FB-4D86-9FE7-825726F88F5A}" type="presParOf" srcId="{0798C4A5-76F8-493E-911B-05B73875A209}" destId="{DABB6D86-AE56-41F2-BE49-91EEF76A7E45}" srcOrd="3" destOrd="0" presId="urn:microsoft.com/office/officeart/2008/layout/VerticalCurvedList"/>
    <dgm:cxn modelId="{438C67FD-74D4-4D88-A178-53120FEDD7E4}" type="presParOf" srcId="{0798C4A5-76F8-493E-911B-05B73875A209}" destId="{E44D97F3-BE52-4F67-AC3A-A7A805B551E9}" srcOrd="4" destOrd="0" presId="urn:microsoft.com/office/officeart/2008/layout/VerticalCurvedList"/>
    <dgm:cxn modelId="{7396D0DF-BA0A-4D4F-9F83-7E60BBB0F3B7}" type="presParOf" srcId="{E44D97F3-BE52-4F67-AC3A-A7A805B551E9}" destId="{3804BC26-6FAE-4DA9-96FB-3BDE61B5C9B6}" srcOrd="0" destOrd="0" presId="urn:microsoft.com/office/officeart/2008/layout/VerticalCurvedList"/>
    <dgm:cxn modelId="{6383694A-29C8-48F9-BF20-9A55C88CBCCA}" type="presParOf" srcId="{0798C4A5-76F8-493E-911B-05B73875A209}" destId="{D223415A-7D66-4C5B-9E61-36976CC0CD36}" srcOrd="5" destOrd="0" presId="urn:microsoft.com/office/officeart/2008/layout/VerticalCurvedList"/>
    <dgm:cxn modelId="{8E51E06B-D7A6-4F17-970F-33223348CA2C}" type="presParOf" srcId="{0798C4A5-76F8-493E-911B-05B73875A209}" destId="{3CEE94BA-0CEF-4BD8-BEC0-AFF77A2088B2}" srcOrd="6" destOrd="0" presId="urn:microsoft.com/office/officeart/2008/layout/VerticalCurvedList"/>
    <dgm:cxn modelId="{33BDEC47-A0C0-464B-A3CF-0C741874326A}" type="presParOf" srcId="{3CEE94BA-0CEF-4BD8-BEC0-AFF77A2088B2}" destId="{22749CE7-7771-457E-A8A5-6AAC4D84E8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2C2F27-883E-4FF9-A1EE-969D494DB95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CO"/>
        </a:p>
      </dgm:t>
    </dgm:pt>
    <dgm:pt modelId="{DDC3CA3A-2022-4383-8A27-4F49D6B449D6}">
      <dgm:prSet phldrT="[Texto]"/>
      <dgm:spPr/>
      <dgm:t>
        <a:bodyPr/>
        <a:lstStyle/>
        <a:p>
          <a:r>
            <a:rPr lang="es-CO"/>
            <a:t>Mejorar la cobertura, calidad y continuidad de los servicios de Agua Potable y Saneamiento Básico</a:t>
          </a:r>
        </a:p>
      </dgm:t>
    </dgm:pt>
    <dgm:pt modelId="{24FAC56D-21D2-4ADA-AE18-0D01596A59B5}" type="parTrans" cxnId="{248F3C1B-FB7A-4A87-806F-4DF9D748FD76}">
      <dgm:prSet/>
      <dgm:spPr/>
      <dgm:t>
        <a:bodyPr/>
        <a:lstStyle/>
        <a:p>
          <a:endParaRPr lang="es-CO"/>
        </a:p>
      </dgm:t>
    </dgm:pt>
    <dgm:pt modelId="{D28ED55B-E69B-4516-921E-0766730B6FBE}" type="sibTrans" cxnId="{248F3C1B-FB7A-4A87-806F-4DF9D748FD76}">
      <dgm:prSet/>
      <dgm:spPr/>
      <dgm:t>
        <a:bodyPr/>
        <a:lstStyle/>
        <a:p>
          <a:endParaRPr lang="es-CO"/>
        </a:p>
      </dgm:t>
    </dgm:pt>
    <dgm:pt modelId="{B96D94C5-3BAA-4188-833C-F32C7C4CA18E}">
      <dgm:prSet/>
      <dgm:spPr/>
      <dgm:t>
        <a:bodyPr/>
        <a:lstStyle/>
        <a:p>
          <a:r>
            <a:rPr lang="es-CO"/>
            <a:t>Promover el desarrollo urbano y territorial</a:t>
          </a:r>
        </a:p>
      </dgm:t>
    </dgm:pt>
    <dgm:pt modelId="{B89BF29A-F57F-475C-B17A-1DD3B297EC87}" type="parTrans" cxnId="{D8FC3D7D-CC01-4C45-B87E-ADABD06363C2}">
      <dgm:prSet/>
      <dgm:spPr/>
      <dgm:t>
        <a:bodyPr/>
        <a:lstStyle/>
        <a:p>
          <a:endParaRPr lang="es-CO"/>
        </a:p>
      </dgm:t>
    </dgm:pt>
    <dgm:pt modelId="{16742052-8310-426D-812F-BDBDD52DB112}" type="sibTrans" cxnId="{D8FC3D7D-CC01-4C45-B87E-ADABD06363C2}">
      <dgm:prSet/>
      <dgm:spPr/>
      <dgm:t>
        <a:bodyPr/>
        <a:lstStyle/>
        <a:p>
          <a:endParaRPr lang="es-CO"/>
        </a:p>
      </dgm:t>
    </dgm:pt>
    <dgm:pt modelId="{104DE64F-3276-4754-A1D9-F94FCE0B3F58}">
      <dgm:prSet/>
      <dgm:spPr/>
      <dgm:t>
        <a:bodyPr/>
        <a:lstStyle/>
        <a:p>
          <a:r>
            <a:rPr lang="es-CO"/>
            <a:t>Robustecer la capacidad de gestión y desempeño de las entidades del sector</a:t>
          </a:r>
        </a:p>
      </dgm:t>
    </dgm:pt>
    <dgm:pt modelId="{18AC3DA5-97FA-45C9-A84E-30315D359013}" type="parTrans" cxnId="{BCC6C26C-447F-402B-A97D-761DC12B3935}">
      <dgm:prSet/>
      <dgm:spPr/>
      <dgm:t>
        <a:bodyPr/>
        <a:lstStyle/>
        <a:p>
          <a:endParaRPr lang="es-CO"/>
        </a:p>
      </dgm:t>
    </dgm:pt>
    <dgm:pt modelId="{02098378-7BDE-44A0-A05F-7793C41D07F0}" type="sibTrans" cxnId="{BCC6C26C-447F-402B-A97D-761DC12B3935}">
      <dgm:prSet/>
      <dgm:spPr/>
      <dgm:t>
        <a:bodyPr/>
        <a:lstStyle/>
        <a:p>
          <a:endParaRPr lang="es-CO"/>
        </a:p>
      </dgm:t>
    </dgm:pt>
    <dgm:pt modelId="{2588A97E-BAB2-4D72-AFE4-7A859CF4D897}" type="pres">
      <dgm:prSet presAssocID="{2C2C2F27-883E-4FF9-A1EE-969D494DB950}" presName="Name0" presStyleCnt="0">
        <dgm:presLayoutVars>
          <dgm:chMax val="7"/>
          <dgm:chPref val="7"/>
          <dgm:dir val="rev"/>
        </dgm:presLayoutVars>
      </dgm:prSet>
      <dgm:spPr/>
    </dgm:pt>
    <dgm:pt modelId="{0798C4A5-76F8-493E-911B-05B73875A209}" type="pres">
      <dgm:prSet presAssocID="{2C2C2F27-883E-4FF9-A1EE-969D494DB950}" presName="Name1" presStyleCnt="0"/>
      <dgm:spPr/>
    </dgm:pt>
    <dgm:pt modelId="{87D6DD26-4926-4117-AB54-3475E9CAB89B}" type="pres">
      <dgm:prSet presAssocID="{2C2C2F27-883E-4FF9-A1EE-969D494DB950}" presName="cycle" presStyleCnt="0"/>
      <dgm:spPr/>
    </dgm:pt>
    <dgm:pt modelId="{4B234C7E-5D65-4574-80C7-139A7379218D}" type="pres">
      <dgm:prSet presAssocID="{2C2C2F27-883E-4FF9-A1EE-969D494DB950}" presName="srcNode" presStyleLbl="node1" presStyleIdx="0" presStyleCnt="3"/>
      <dgm:spPr/>
    </dgm:pt>
    <dgm:pt modelId="{5310EB9A-ABE9-4DDA-A70F-090D379F93E2}" type="pres">
      <dgm:prSet presAssocID="{2C2C2F27-883E-4FF9-A1EE-969D494DB950}" presName="conn" presStyleLbl="parChTrans1D2" presStyleIdx="0" presStyleCnt="1"/>
      <dgm:spPr/>
    </dgm:pt>
    <dgm:pt modelId="{B0E584F8-FD18-4462-9351-99FD5C7A44AB}" type="pres">
      <dgm:prSet presAssocID="{2C2C2F27-883E-4FF9-A1EE-969D494DB950}" presName="extraNode" presStyleLbl="node1" presStyleIdx="0" presStyleCnt="3"/>
      <dgm:spPr/>
    </dgm:pt>
    <dgm:pt modelId="{243A3788-68FB-45F8-B329-2C0B39B5EA72}" type="pres">
      <dgm:prSet presAssocID="{2C2C2F27-883E-4FF9-A1EE-969D494DB950}" presName="dstNode" presStyleLbl="node1" presStyleIdx="0" presStyleCnt="3"/>
      <dgm:spPr/>
    </dgm:pt>
    <dgm:pt modelId="{99B28AC7-93CC-4BC6-A01E-7E9AC76D03F2}" type="pres">
      <dgm:prSet presAssocID="{DDC3CA3A-2022-4383-8A27-4F49D6B449D6}" presName="text_1" presStyleLbl="node1" presStyleIdx="0" presStyleCnt="3">
        <dgm:presLayoutVars>
          <dgm:bulletEnabled val="1"/>
        </dgm:presLayoutVars>
      </dgm:prSet>
      <dgm:spPr/>
    </dgm:pt>
    <dgm:pt modelId="{D4B9C436-7547-427A-96B5-B772395AE161}" type="pres">
      <dgm:prSet presAssocID="{DDC3CA3A-2022-4383-8A27-4F49D6B449D6}" presName="accent_1" presStyleCnt="0"/>
      <dgm:spPr/>
    </dgm:pt>
    <dgm:pt modelId="{144221F4-87B8-4A2A-A58F-CAE05EB88DF7}" type="pres">
      <dgm:prSet presAssocID="{DDC3CA3A-2022-4383-8A27-4F49D6B449D6}" presName="accentRepeatNode" presStyleLbl="solidFgAcc1" presStyleIdx="0" presStyleCnt="3"/>
      <dgm:spPr/>
    </dgm:pt>
    <dgm:pt modelId="{DABB6D86-AE56-41F2-BE49-91EEF76A7E45}" type="pres">
      <dgm:prSet presAssocID="{B96D94C5-3BAA-4188-833C-F32C7C4CA18E}" presName="text_2" presStyleLbl="node1" presStyleIdx="1" presStyleCnt="3">
        <dgm:presLayoutVars>
          <dgm:bulletEnabled val="1"/>
        </dgm:presLayoutVars>
      </dgm:prSet>
      <dgm:spPr/>
    </dgm:pt>
    <dgm:pt modelId="{E44D97F3-BE52-4F67-AC3A-A7A805B551E9}" type="pres">
      <dgm:prSet presAssocID="{B96D94C5-3BAA-4188-833C-F32C7C4CA18E}" presName="accent_2" presStyleCnt="0"/>
      <dgm:spPr/>
    </dgm:pt>
    <dgm:pt modelId="{3804BC26-6FAE-4DA9-96FB-3BDE61B5C9B6}" type="pres">
      <dgm:prSet presAssocID="{B96D94C5-3BAA-4188-833C-F32C7C4CA18E}" presName="accentRepeatNode" presStyleLbl="solidFgAcc1" presStyleIdx="1" presStyleCnt="3" custLinFactNeighborY="-3837"/>
      <dgm:spPr/>
    </dgm:pt>
    <dgm:pt modelId="{D223415A-7D66-4C5B-9E61-36976CC0CD36}" type="pres">
      <dgm:prSet presAssocID="{104DE64F-3276-4754-A1D9-F94FCE0B3F58}" presName="text_3" presStyleLbl="node1" presStyleIdx="2" presStyleCnt="3">
        <dgm:presLayoutVars>
          <dgm:bulletEnabled val="1"/>
        </dgm:presLayoutVars>
      </dgm:prSet>
      <dgm:spPr/>
    </dgm:pt>
    <dgm:pt modelId="{3CEE94BA-0CEF-4BD8-BEC0-AFF77A2088B2}" type="pres">
      <dgm:prSet presAssocID="{104DE64F-3276-4754-A1D9-F94FCE0B3F58}" presName="accent_3" presStyleCnt="0"/>
      <dgm:spPr/>
    </dgm:pt>
    <dgm:pt modelId="{22749CE7-7771-457E-A8A5-6AAC4D84E8D1}" type="pres">
      <dgm:prSet presAssocID="{104DE64F-3276-4754-A1D9-F94FCE0B3F58}" presName="accentRepeatNode" presStyleLbl="solidFgAcc1" presStyleIdx="2" presStyleCnt="3"/>
      <dgm:spPr/>
    </dgm:pt>
  </dgm:ptLst>
  <dgm:cxnLst>
    <dgm:cxn modelId="{73828D0E-4499-4FFA-B299-4B3FD657F1B7}" type="presOf" srcId="{B96D94C5-3BAA-4188-833C-F32C7C4CA18E}" destId="{DABB6D86-AE56-41F2-BE49-91EEF76A7E45}" srcOrd="0" destOrd="0" presId="urn:microsoft.com/office/officeart/2008/layout/VerticalCurvedList"/>
    <dgm:cxn modelId="{77BD0611-4198-47FD-A916-053A3C8A74D2}" type="presOf" srcId="{2C2C2F27-883E-4FF9-A1EE-969D494DB950}" destId="{2588A97E-BAB2-4D72-AFE4-7A859CF4D897}" srcOrd="0" destOrd="0" presId="urn:microsoft.com/office/officeart/2008/layout/VerticalCurvedList"/>
    <dgm:cxn modelId="{248F3C1B-FB7A-4A87-806F-4DF9D748FD76}" srcId="{2C2C2F27-883E-4FF9-A1EE-969D494DB950}" destId="{DDC3CA3A-2022-4383-8A27-4F49D6B449D6}" srcOrd="0" destOrd="0" parTransId="{24FAC56D-21D2-4ADA-AE18-0D01596A59B5}" sibTransId="{D28ED55B-E69B-4516-921E-0766730B6FBE}"/>
    <dgm:cxn modelId="{394DE628-BCE8-406F-9F68-35187CE63AC2}" type="presOf" srcId="{DDC3CA3A-2022-4383-8A27-4F49D6B449D6}" destId="{99B28AC7-93CC-4BC6-A01E-7E9AC76D03F2}" srcOrd="0" destOrd="0" presId="urn:microsoft.com/office/officeart/2008/layout/VerticalCurvedList"/>
    <dgm:cxn modelId="{BCC6C26C-447F-402B-A97D-761DC12B3935}" srcId="{2C2C2F27-883E-4FF9-A1EE-969D494DB950}" destId="{104DE64F-3276-4754-A1D9-F94FCE0B3F58}" srcOrd="2" destOrd="0" parTransId="{18AC3DA5-97FA-45C9-A84E-30315D359013}" sibTransId="{02098378-7BDE-44A0-A05F-7793C41D07F0}"/>
    <dgm:cxn modelId="{D8FC3D7D-CC01-4C45-B87E-ADABD06363C2}" srcId="{2C2C2F27-883E-4FF9-A1EE-969D494DB950}" destId="{B96D94C5-3BAA-4188-833C-F32C7C4CA18E}" srcOrd="1" destOrd="0" parTransId="{B89BF29A-F57F-475C-B17A-1DD3B297EC87}" sibTransId="{16742052-8310-426D-812F-BDBDD52DB112}"/>
    <dgm:cxn modelId="{27D01D95-BE86-46B6-A66C-F22746E2AE0B}" type="presOf" srcId="{D28ED55B-E69B-4516-921E-0766730B6FBE}" destId="{5310EB9A-ABE9-4DDA-A70F-090D379F93E2}" srcOrd="0" destOrd="0" presId="urn:microsoft.com/office/officeart/2008/layout/VerticalCurvedList"/>
    <dgm:cxn modelId="{61124DB0-9DF0-4BDF-80EF-3624F90B43C4}" type="presOf" srcId="{104DE64F-3276-4754-A1D9-F94FCE0B3F58}" destId="{D223415A-7D66-4C5B-9E61-36976CC0CD36}" srcOrd="0" destOrd="0" presId="urn:microsoft.com/office/officeart/2008/layout/VerticalCurvedList"/>
    <dgm:cxn modelId="{BECAA7B3-7047-457C-8B9F-DEBC1749432A}" type="presParOf" srcId="{2588A97E-BAB2-4D72-AFE4-7A859CF4D897}" destId="{0798C4A5-76F8-493E-911B-05B73875A209}" srcOrd="0" destOrd="0" presId="urn:microsoft.com/office/officeart/2008/layout/VerticalCurvedList"/>
    <dgm:cxn modelId="{A20F2BDA-3178-490C-B2C7-5B1E285F6A50}" type="presParOf" srcId="{0798C4A5-76F8-493E-911B-05B73875A209}" destId="{87D6DD26-4926-4117-AB54-3475E9CAB89B}" srcOrd="0" destOrd="0" presId="urn:microsoft.com/office/officeart/2008/layout/VerticalCurvedList"/>
    <dgm:cxn modelId="{FD003877-C4B1-4B0E-96EE-4F8BF66AA16B}" type="presParOf" srcId="{87D6DD26-4926-4117-AB54-3475E9CAB89B}" destId="{4B234C7E-5D65-4574-80C7-139A7379218D}" srcOrd="0" destOrd="0" presId="urn:microsoft.com/office/officeart/2008/layout/VerticalCurvedList"/>
    <dgm:cxn modelId="{B857D478-2ABF-4328-873B-8CF9B4CC9D89}" type="presParOf" srcId="{87D6DD26-4926-4117-AB54-3475E9CAB89B}" destId="{5310EB9A-ABE9-4DDA-A70F-090D379F93E2}" srcOrd="1" destOrd="0" presId="urn:microsoft.com/office/officeart/2008/layout/VerticalCurvedList"/>
    <dgm:cxn modelId="{A8F3755F-6C23-4096-AF58-7E967337338B}" type="presParOf" srcId="{87D6DD26-4926-4117-AB54-3475E9CAB89B}" destId="{B0E584F8-FD18-4462-9351-99FD5C7A44AB}" srcOrd="2" destOrd="0" presId="urn:microsoft.com/office/officeart/2008/layout/VerticalCurvedList"/>
    <dgm:cxn modelId="{B33D43CB-D904-4F56-9EDA-E5EA404E13D2}" type="presParOf" srcId="{87D6DD26-4926-4117-AB54-3475E9CAB89B}" destId="{243A3788-68FB-45F8-B329-2C0B39B5EA72}" srcOrd="3" destOrd="0" presId="urn:microsoft.com/office/officeart/2008/layout/VerticalCurvedList"/>
    <dgm:cxn modelId="{AE00871B-18F3-42DA-B450-F50DF5E2F1E4}" type="presParOf" srcId="{0798C4A5-76F8-493E-911B-05B73875A209}" destId="{99B28AC7-93CC-4BC6-A01E-7E9AC76D03F2}" srcOrd="1" destOrd="0" presId="urn:microsoft.com/office/officeart/2008/layout/VerticalCurvedList"/>
    <dgm:cxn modelId="{C5AE7204-1F37-49AD-A4CD-FAB6E4C38F6D}" type="presParOf" srcId="{0798C4A5-76F8-493E-911B-05B73875A209}" destId="{D4B9C436-7547-427A-96B5-B772395AE161}" srcOrd="2" destOrd="0" presId="urn:microsoft.com/office/officeart/2008/layout/VerticalCurvedList"/>
    <dgm:cxn modelId="{706B6AE3-2D4B-4D82-9B77-01C03F095862}" type="presParOf" srcId="{D4B9C436-7547-427A-96B5-B772395AE161}" destId="{144221F4-87B8-4A2A-A58F-CAE05EB88DF7}" srcOrd="0" destOrd="0" presId="urn:microsoft.com/office/officeart/2008/layout/VerticalCurvedList"/>
    <dgm:cxn modelId="{46EF2349-B5FB-4D86-9FE7-825726F88F5A}" type="presParOf" srcId="{0798C4A5-76F8-493E-911B-05B73875A209}" destId="{DABB6D86-AE56-41F2-BE49-91EEF76A7E45}" srcOrd="3" destOrd="0" presId="urn:microsoft.com/office/officeart/2008/layout/VerticalCurvedList"/>
    <dgm:cxn modelId="{438C67FD-74D4-4D88-A178-53120FEDD7E4}" type="presParOf" srcId="{0798C4A5-76F8-493E-911B-05B73875A209}" destId="{E44D97F3-BE52-4F67-AC3A-A7A805B551E9}" srcOrd="4" destOrd="0" presId="urn:microsoft.com/office/officeart/2008/layout/VerticalCurvedList"/>
    <dgm:cxn modelId="{7396D0DF-BA0A-4D4F-9F83-7E60BBB0F3B7}" type="presParOf" srcId="{E44D97F3-BE52-4F67-AC3A-A7A805B551E9}" destId="{3804BC26-6FAE-4DA9-96FB-3BDE61B5C9B6}" srcOrd="0" destOrd="0" presId="urn:microsoft.com/office/officeart/2008/layout/VerticalCurvedList"/>
    <dgm:cxn modelId="{6383694A-29C8-48F9-BF20-9A55C88CBCCA}" type="presParOf" srcId="{0798C4A5-76F8-493E-911B-05B73875A209}" destId="{D223415A-7D66-4C5B-9E61-36976CC0CD36}" srcOrd="5" destOrd="0" presId="urn:microsoft.com/office/officeart/2008/layout/VerticalCurvedList"/>
    <dgm:cxn modelId="{8E51E06B-D7A6-4F17-970F-33223348CA2C}" type="presParOf" srcId="{0798C4A5-76F8-493E-911B-05B73875A209}" destId="{3CEE94BA-0CEF-4BD8-BEC0-AFF77A2088B2}" srcOrd="6" destOrd="0" presId="urn:microsoft.com/office/officeart/2008/layout/VerticalCurvedList"/>
    <dgm:cxn modelId="{33BDEC47-A0C0-464B-A3CF-0C741874326A}" type="presParOf" srcId="{3CEE94BA-0CEF-4BD8-BEC0-AFF77A2088B2}" destId="{22749CE7-7771-457E-A8A5-6AAC4D84E8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0EB9A-ABE9-4DDA-A70F-090D379F93E2}">
      <dsp:nvSpPr>
        <dsp:cNvPr id="0" name=""/>
        <dsp:cNvSpPr/>
      </dsp:nvSpPr>
      <dsp:spPr>
        <a:xfrm>
          <a:off x="-5457160" y="-835675"/>
          <a:ext cx="6498532" cy="6498532"/>
        </a:xfrm>
        <a:prstGeom prst="blockArc">
          <a:avLst>
            <a:gd name="adj1" fmla="val 18900000"/>
            <a:gd name="adj2" fmla="val 2700000"/>
            <a:gd name="adj3" fmla="val 332"/>
          </a:avLst>
        </a:pr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28AC7-93CC-4BC6-A01E-7E9AC76D03F2}">
      <dsp:nvSpPr>
        <dsp:cNvPr id="0" name=""/>
        <dsp:cNvSpPr/>
      </dsp:nvSpPr>
      <dsp:spPr>
        <a:xfrm>
          <a:off x="670012" y="482718"/>
          <a:ext cx="5653540" cy="96543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315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/>
            <a:t>Desarrollar un modelo regulatorio efectivo e innovador con enfoque diferencial para que los prestadores ofrezcan servicios de acueducto, alcantarillado y aseo – AAA con calidad que transforme las condiciones de vida la población.</a:t>
          </a:r>
        </a:p>
      </dsp:txBody>
      <dsp:txXfrm>
        <a:off x="670012" y="482718"/>
        <a:ext cx="5653540" cy="965436"/>
      </dsp:txXfrm>
    </dsp:sp>
    <dsp:sp modelId="{144221F4-87B8-4A2A-A58F-CAE05EB88DF7}">
      <dsp:nvSpPr>
        <dsp:cNvPr id="0" name=""/>
        <dsp:cNvSpPr/>
      </dsp:nvSpPr>
      <dsp:spPr>
        <a:xfrm>
          <a:off x="66615" y="362038"/>
          <a:ext cx="1206795" cy="12067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B6D86-AE56-41F2-BE49-91EEF76A7E45}">
      <dsp:nvSpPr>
        <dsp:cNvPr id="0" name=""/>
        <dsp:cNvSpPr/>
      </dsp:nvSpPr>
      <dsp:spPr>
        <a:xfrm>
          <a:off x="1020948" y="1930872"/>
          <a:ext cx="5302603" cy="965436"/>
        </a:xfrm>
        <a:prstGeom prst="rect">
          <a:avLst/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315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/>
            <a:t>Incentivar la aplicación de esquemas de prestación de servicios públicos de acueducto, alcantarillado y aseo, que reconozca las características de las áreas urbanas y rurales para que todas las personas del territorio nacional accedan a servicios de Acueducto, Alcantarillado y Aseo con estándares de calidad.</a:t>
          </a:r>
        </a:p>
      </dsp:txBody>
      <dsp:txXfrm>
        <a:off x="1020948" y="1930872"/>
        <a:ext cx="5302603" cy="965436"/>
      </dsp:txXfrm>
    </dsp:sp>
    <dsp:sp modelId="{3804BC26-6FAE-4DA9-96FB-3BDE61B5C9B6}">
      <dsp:nvSpPr>
        <dsp:cNvPr id="0" name=""/>
        <dsp:cNvSpPr/>
      </dsp:nvSpPr>
      <dsp:spPr>
        <a:xfrm>
          <a:off x="417551" y="1810193"/>
          <a:ext cx="1206795" cy="12067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160640"/>
              <a:satOff val="-6455"/>
              <a:lumOff val="138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3415A-7D66-4C5B-9E61-36976CC0CD36}">
      <dsp:nvSpPr>
        <dsp:cNvPr id="0" name=""/>
        <dsp:cNvSpPr/>
      </dsp:nvSpPr>
      <dsp:spPr>
        <a:xfrm>
          <a:off x="670012" y="3379027"/>
          <a:ext cx="5653540" cy="965436"/>
        </a:xfrm>
        <a:prstGeom prst="rect">
          <a:avLst/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315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/>
            <a:t>Fortalecer la gestión institucional con base en su independencia y capacidad técnica para que los agentes del sector reconozcan a la entidad, como eficiente, moderna y con un capital humano valioso.</a:t>
          </a:r>
        </a:p>
      </dsp:txBody>
      <dsp:txXfrm>
        <a:off x="670012" y="3379027"/>
        <a:ext cx="5653540" cy="965436"/>
      </dsp:txXfrm>
    </dsp:sp>
    <dsp:sp modelId="{22749CE7-7771-457E-A8A5-6AAC4D84E8D1}">
      <dsp:nvSpPr>
        <dsp:cNvPr id="0" name=""/>
        <dsp:cNvSpPr/>
      </dsp:nvSpPr>
      <dsp:spPr>
        <a:xfrm>
          <a:off x="66615" y="3258347"/>
          <a:ext cx="1206795" cy="12067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321280"/>
              <a:satOff val="-12909"/>
              <a:lumOff val="27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0EB9A-ABE9-4DDA-A70F-090D379F93E2}">
      <dsp:nvSpPr>
        <dsp:cNvPr id="0" name=""/>
        <dsp:cNvSpPr/>
      </dsp:nvSpPr>
      <dsp:spPr>
        <a:xfrm>
          <a:off x="3140540" y="-835675"/>
          <a:ext cx="6498532" cy="6498532"/>
        </a:xfrm>
        <a:prstGeom prst="blockArc">
          <a:avLst>
            <a:gd name="adj1" fmla="val 8100000"/>
            <a:gd name="adj2" fmla="val 13500000"/>
            <a:gd name="adj3" fmla="val 332"/>
          </a:avLst>
        </a:prstGeom>
        <a:noFill/>
        <a:ln w="127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28AC7-93CC-4BC6-A01E-7E9AC76D03F2}">
      <dsp:nvSpPr>
        <dsp:cNvPr id="0" name=""/>
        <dsp:cNvSpPr/>
      </dsp:nvSpPr>
      <dsp:spPr>
        <a:xfrm>
          <a:off x="66615" y="482718"/>
          <a:ext cx="3445284" cy="96543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766315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/>
            <a:t>Mejorar la cobertura, calidad y continuidad de los servicios de Agua Potable y Saneamiento Básico</a:t>
          </a:r>
        </a:p>
      </dsp:txBody>
      <dsp:txXfrm>
        <a:off x="66615" y="482718"/>
        <a:ext cx="3445284" cy="965436"/>
      </dsp:txXfrm>
    </dsp:sp>
    <dsp:sp modelId="{144221F4-87B8-4A2A-A58F-CAE05EB88DF7}">
      <dsp:nvSpPr>
        <dsp:cNvPr id="0" name=""/>
        <dsp:cNvSpPr/>
      </dsp:nvSpPr>
      <dsp:spPr>
        <a:xfrm>
          <a:off x="2908501" y="362038"/>
          <a:ext cx="1206795" cy="12067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B6D86-AE56-41F2-BE49-91EEF76A7E45}">
      <dsp:nvSpPr>
        <dsp:cNvPr id="0" name=""/>
        <dsp:cNvSpPr/>
      </dsp:nvSpPr>
      <dsp:spPr>
        <a:xfrm>
          <a:off x="66615" y="1930872"/>
          <a:ext cx="3094347" cy="965436"/>
        </a:xfrm>
        <a:prstGeom prst="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766315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/>
            <a:t>Promover el desarrollo urbano y territorial</a:t>
          </a:r>
        </a:p>
      </dsp:txBody>
      <dsp:txXfrm>
        <a:off x="66615" y="1930872"/>
        <a:ext cx="3094347" cy="965436"/>
      </dsp:txXfrm>
    </dsp:sp>
    <dsp:sp modelId="{3804BC26-6FAE-4DA9-96FB-3BDE61B5C9B6}">
      <dsp:nvSpPr>
        <dsp:cNvPr id="0" name=""/>
        <dsp:cNvSpPr/>
      </dsp:nvSpPr>
      <dsp:spPr>
        <a:xfrm>
          <a:off x="2557565" y="1763888"/>
          <a:ext cx="1206795" cy="12067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3415A-7D66-4C5B-9E61-36976CC0CD36}">
      <dsp:nvSpPr>
        <dsp:cNvPr id="0" name=""/>
        <dsp:cNvSpPr/>
      </dsp:nvSpPr>
      <dsp:spPr>
        <a:xfrm>
          <a:off x="66615" y="3379027"/>
          <a:ext cx="3445284" cy="965436"/>
        </a:xfrm>
        <a:prstGeom prst="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766315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/>
            <a:t>Robustecer la capacidad de gestión y desempeño de las entidades del sector</a:t>
          </a:r>
        </a:p>
      </dsp:txBody>
      <dsp:txXfrm>
        <a:off x="66615" y="3379027"/>
        <a:ext cx="3445284" cy="965436"/>
      </dsp:txXfrm>
    </dsp:sp>
    <dsp:sp modelId="{22749CE7-7771-457E-A8A5-6AAC4D84E8D1}">
      <dsp:nvSpPr>
        <dsp:cNvPr id="0" name=""/>
        <dsp:cNvSpPr/>
      </dsp:nvSpPr>
      <dsp:spPr>
        <a:xfrm>
          <a:off x="2908501" y="3258347"/>
          <a:ext cx="1206795" cy="12067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0.33167</cdr:x>
      <cdr:y>0.29851</cdr:y>
    </cdr:from>
    <cdr:to>
      <cdr:x>0.66833</cdr:x>
      <cdr:y>0.69254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D6343792-F139-4938-B693-DAC1C7E5B957}"/>
            </a:ext>
          </a:extLst>
        </cdr:cNvPr>
        <cdr:cNvSpPr txBox="1"/>
      </cdr:nvSpPr>
      <cdr:spPr>
        <a:xfrm xmlns:a="http://schemas.openxmlformats.org/drawingml/2006/main">
          <a:off x="844550" y="635000"/>
          <a:ext cx="85725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fld id="{E2BEFEBC-8966-4B66-9C2D-51A6E2AE19B6}" type="TxLink">
            <a:rPr lang="en-US" sz="1800" b="0" i="0" u="none" strike="noStrike">
              <a:solidFill>
                <a:srgbClr val="404040"/>
              </a:solidFill>
              <a:latin typeface="Corbel"/>
              <a:cs typeface="Calibri"/>
            </a:rPr>
            <a:pPr algn="ctr"/>
            <a:t>53%</a:t>
          </a:fld>
          <a:endParaRPr lang="es-CO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0.27643</cdr:x>
      <cdr:y>0.8022</cdr:y>
    </cdr:from>
    <cdr:to>
      <cdr:x>0.41254</cdr:x>
      <cdr:y>0.95474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70159EA8-AFFA-433D-B4E8-8DF802D897D9}"/>
            </a:ext>
          </a:extLst>
        </cdr:cNvPr>
        <cdr:cNvSpPr txBox="1"/>
      </cdr:nvSpPr>
      <cdr:spPr>
        <a:xfrm xmlns:a="http://schemas.openxmlformats.org/drawingml/2006/main">
          <a:off x="939087" y="448267"/>
          <a:ext cx="462400" cy="8524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s-CO" sz="1000" dirty="0">
              <a:solidFill>
                <a:schemeClr val="tx1">
                  <a:lumMod val="65000"/>
                  <a:lumOff val="35000"/>
                </a:schemeClr>
              </a:solidFill>
            </a:rPr>
            <a:t>2020</a:t>
          </a:r>
        </a:p>
      </cdr:txBody>
    </cdr:sp>
  </cdr:relSizeAnchor>
  <cdr:relSizeAnchor xmlns:cdr="http://schemas.openxmlformats.org/drawingml/2006/chartDrawing">
    <cdr:from>
      <cdr:x>0.41243</cdr:x>
      <cdr:y>0.80508</cdr:y>
    </cdr:from>
    <cdr:to>
      <cdr:x>0.54855</cdr:x>
      <cdr:y>0.95763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3C978525-FC22-4CA3-AE5C-22200562157D}"/>
            </a:ext>
          </a:extLst>
        </cdr:cNvPr>
        <cdr:cNvSpPr txBox="1"/>
      </cdr:nvSpPr>
      <cdr:spPr>
        <a:xfrm xmlns:a="http://schemas.openxmlformats.org/drawingml/2006/main">
          <a:off x="1401130" y="449879"/>
          <a:ext cx="462434" cy="8524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O" sz="1000">
              <a:solidFill>
                <a:schemeClr val="tx1">
                  <a:lumMod val="65000"/>
                  <a:lumOff val="35000"/>
                </a:schemeClr>
              </a:solidFill>
            </a:rPr>
            <a:t>2021</a:t>
          </a:r>
        </a:p>
      </cdr:txBody>
    </cdr:sp>
  </cdr:relSizeAnchor>
  <cdr:relSizeAnchor xmlns:cdr="http://schemas.openxmlformats.org/drawingml/2006/chartDrawing">
    <cdr:from>
      <cdr:x>0.54475</cdr:x>
      <cdr:y>0.79661</cdr:y>
    </cdr:from>
    <cdr:to>
      <cdr:x>0.68086</cdr:x>
      <cdr:y>0.94915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7A78E564-240B-4CB3-8BAF-2AEAFDCB3DC5}"/>
            </a:ext>
          </a:extLst>
        </cdr:cNvPr>
        <cdr:cNvSpPr txBox="1"/>
      </cdr:nvSpPr>
      <cdr:spPr>
        <a:xfrm xmlns:a="http://schemas.openxmlformats.org/drawingml/2006/main">
          <a:off x="1850668" y="445146"/>
          <a:ext cx="462400" cy="8523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O" sz="1000">
              <a:solidFill>
                <a:schemeClr val="tx1">
                  <a:lumMod val="65000"/>
                  <a:lumOff val="35000"/>
                </a:schemeClr>
              </a:solidFill>
            </a:rPr>
            <a:t>2022</a:t>
          </a:r>
        </a:p>
      </cdr:txBody>
    </cdr:sp>
  </cdr:relSizeAnchor>
  <cdr:relSizeAnchor xmlns:cdr="http://schemas.openxmlformats.org/drawingml/2006/chartDrawing">
    <cdr:from>
      <cdr:x>0.68204</cdr:x>
      <cdr:y>0.79102</cdr:y>
    </cdr:from>
    <cdr:to>
      <cdr:x>0.81815</cdr:x>
      <cdr:y>0.94356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8932DEA3-AA93-4A9E-B7B4-007F68D605CE}"/>
            </a:ext>
          </a:extLst>
        </cdr:cNvPr>
        <cdr:cNvSpPr txBox="1"/>
      </cdr:nvSpPr>
      <cdr:spPr>
        <a:xfrm xmlns:a="http://schemas.openxmlformats.org/drawingml/2006/main">
          <a:off x="2317077" y="442024"/>
          <a:ext cx="462400" cy="8523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O" sz="1000">
              <a:solidFill>
                <a:schemeClr val="tx1">
                  <a:lumMod val="65000"/>
                  <a:lumOff val="35000"/>
                </a:schemeClr>
              </a:solidFill>
            </a:rPr>
            <a:t>2023</a:t>
          </a:r>
        </a:p>
      </cdr:txBody>
    </cdr:sp>
  </cdr:relSizeAnchor>
  <cdr:relSizeAnchor xmlns:cdr="http://schemas.openxmlformats.org/drawingml/2006/chartDrawing">
    <cdr:from>
      <cdr:x>0.825</cdr:x>
      <cdr:y>0.77966</cdr:y>
    </cdr:from>
    <cdr:to>
      <cdr:x>0.96111</cdr:x>
      <cdr:y>0.9322</cdr:y>
    </cdr:to>
    <cdr:sp macro="" textlink="">
      <cdr:nvSpPr>
        <cdr:cNvPr id="6" name="CuadroTexto 1">
          <a:extLst xmlns:a="http://schemas.openxmlformats.org/drawingml/2006/main">
            <a:ext uri="{FF2B5EF4-FFF2-40B4-BE49-F238E27FC236}">
              <a16:creationId xmlns:a16="http://schemas.microsoft.com/office/drawing/2014/main" id="{0534A6A8-B1C3-41BD-A765-E41D358EBCD2}"/>
            </a:ext>
          </a:extLst>
        </cdr:cNvPr>
        <cdr:cNvSpPr txBox="1"/>
      </cdr:nvSpPr>
      <cdr:spPr>
        <a:xfrm xmlns:a="http://schemas.openxmlformats.org/drawingml/2006/main">
          <a:off x="3771900" y="584200"/>
          <a:ext cx="622300" cy="1143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CO" sz="1000">
              <a:solidFill>
                <a:schemeClr val="tx1">
                  <a:lumMod val="65000"/>
                  <a:lumOff val="35000"/>
                </a:schemeClr>
              </a:solidFill>
            </a:rPr>
            <a:t>2024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5CA94E67-91BB-6E4E-A257-51EE7BC4E7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005019" cy="68580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340760C-6078-424F-9593-C8C87736F9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2920" y="2784270"/>
            <a:ext cx="3697400" cy="128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3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C662F-590C-854A-94EB-1A345988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376F3BC-9429-A042-BB2B-8FDBF12F6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3ED91A-DAEF-B347-9976-E752D6031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2E152-CE0F-734C-929C-24808767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B828-B6E2-FA4E-BCCC-3F24CE9B6B4E}" type="datetimeFigureOut">
              <a:rPr lang="es-CO" smtClean="0"/>
              <a:t>28/09/2023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A87292-B527-B64D-94F8-C5C6C2F3F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5ABF59-DDDC-E64E-AE23-B3A893D6D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15B-6E7D-DE4F-9D97-6483C1DC8E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99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F7DAD-569D-3D43-93B4-CEBC5F1C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6B6434-FF92-1447-9C18-0FA9369FE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BD1817-325C-0847-8EC3-C83350CA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B828-B6E2-FA4E-BCCC-3F24CE9B6B4E}" type="datetimeFigureOut">
              <a:rPr lang="es-CO" smtClean="0"/>
              <a:t>28/09/2023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3C434B-5131-D14A-A5E8-4ED5563C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8502B3-0B73-1249-AA5A-5FA6D13A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15B-6E7D-DE4F-9D97-6483C1DC8E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6095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B04E63-C368-8D48-8872-47929FF7A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CEF8A6-1E75-B848-A6B4-D62744C5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EA2C96-ED0B-FD49-890E-23EBD9C8C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B828-B6E2-FA4E-BCCC-3F24CE9B6B4E}" type="datetimeFigureOut">
              <a:rPr lang="es-CO" smtClean="0"/>
              <a:t>28/09/2023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F32FD8-4925-E348-A23D-9CFA8B042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735CD9-6B09-7D42-AFA7-CF2C2A10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15B-6E7D-DE4F-9D97-6483C1DC8E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270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5CA94E67-91BB-6E4E-A257-51EE7BC4E7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99170" y="0"/>
            <a:ext cx="7005019" cy="68580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583559E-1854-3643-B38C-F98ED9C89678}"/>
              </a:ext>
            </a:extLst>
          </p:cNvPr>
          <p:cNvSpPr/>
          <p:nvPr userDrawn="1"/>
        </p:nvSpPr>
        <p:spPr>
          <a:xfrm>
            <a:off x="0" y="0"/>
            <a:ext cx="7741920" cy="6858000"/>
          </a:xfrm>
          <a:prstGeom prst="rect">
            <a:avLst/>
          </a:prstGeom>
          <a:solidFill>
            <a:srgbClr val="77D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Marcador de título 1">
            <a:extLst>
              <a:ext uri="{FF2B5EF4-FFF2-40B4-BE49-F238E27FC236}">
                <a16:creationId xmlns:a16="http://schemas.microsoft.com/office/drawing/2014/main" id="{8C6AC910-C9CE-C24C-B601-8EFBC3992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320" y="2864485"/>
            <a:ext cx="6578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513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025B3E-40D3-844D-BB0D-7575B91F5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44E4821-C5AF-3C44-B2E2-9465E8A028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5430" y="255800"/>
            <a:ext cx="1724008" cy="6007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36EC2BC-EB93-3142-BEF8-2FA642B4591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8300" y="196268"/>
            <a:ext cx="2018270" cy="70386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A0E5C308-E3CA-5948-AC16-99D596A31F8F}"/>
              </a:ext>
            </a:extLst>
          </p:cNvPr>
          <p:cNvSpPr/>
          <p:nvPr userDrawn="1"/>
        </p:nvSpPr>
        <p:spPr>
          <a:xfrm>
            <a:off x="0" y="6602200"/>
            <a:ext cx="12192000" cy="255800"/>
          </a:xfrm>
          <a:prstGeom prst="rect">
            <a:avLst/>
          </a:prstGeom>
          <a:solidFill>
            <a:srgbClr val="77D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>
                <a:latin typeface=""/>
              </a:rPr>
              <a:t>www.cra.gov.co</a:t>
            </a:r>
          </a:p>
        </p:txBody>
      </p:sp>
    </p:spTree>
    <p:extLst>
      <p:ext uri="{BB962C8B-B14F-4D97-AF65-F5344CB8AC3E}">
        <p14:creationId xmlns:p14="http://schemas.microsoft.com/office/powerpoint/2010/main" val="85071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59938-77C8-BF4A-A631-FC485C8BD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3755E8-3050-C64F-BC43-4228AC9D4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F38B5D-F225-1C43-8BE1-6DD6CB29B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B828-B6E2-FA4E-BCCC-3F24CE9B6B4E}" type="datetimeFigureOut">
              <a:rPr lang="es-CO" smtClean="0"/>
              <a:t>28/09/2023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65E68E-1445-534E-9527-A3BB762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79B984-A325-B84A-B0FF-056EC7C3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15B-6E7D-DE4F-9D97-6483C1DC8E22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B50D282-FDFB-814B-8C6E-05D09EB8FF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5430" y="255800"/>
            <a:ext cx="1724008" cy="6007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F3BCEBC-7E43-C54D-B3FB-890874A7F6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8300" y="196268"/>
            <a:ext cx="2018270" cy="703866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F29CD3F-5B01-3A49-9AAE-599F2BE6FF23}"/>
              </a:ext>
            </a:extLst>
          </p:cNvPr>
          <p:cNvSpPr/>
          <p:nvPr userDrawn="1"/>
        </p:nvSpPr>
        <p:spPr>
          <a:xfrm>
            <a:off x="0" y="6602200"/>
            <a:ext cx="12192000" cy="255800"/>
          </a:xfrm>
          <a:prstGeom prst="rect">
            <a:avLst/>
          </a:prstGeom>
          <a:solidFill>
            <a:srgbClr val="77D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>
                <a:latin typeface=""/>
              </a:rPr>
              <a:t>www.cra.gov.co</a:t>
            </a:r>
          </a:p>
        </p:txBody>
      </p:sp>
    </p:spTree>
    <p:extLst>
      <p:ext uri="{BB962C8B-B14F-4D97-AF65-F5344CB8AC3E}">
        <p14:creationId xmlns:p14="http://schemas.microsoft.com/office/powerpoint/2010/main" val="50511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43B96-F35E-F24F-B16E-79FD8701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B0C80D-63C6-7543-83D5-7C16812CC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E97B93-3F69-CF48-BF03-2C6C4EFD3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8BDEB4-4424-5C48-AC65-A7C9A3D0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B828-B6E2-FA4E-BCCC-3F24CE9B6B4E}" type="datetimeFigureOut">
              <a:rPr lang="es-CO" smtClean="0"/>
              <a:t>28/09/2023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B00094-E49E-184F-B73E-78731234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F0AC37-C4AE-CB4D-B9E5-F9CE6891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15B-6E7D-DE4F-9D97-6483C1DC8E22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DD6E903-83DD-2E4B-A3BB-C540235445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5430" y="255800"/>
            <a:ext cx="1724008" cy="6007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B3E722C-14A8-0C40-8EBC-E823C475B8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8300" y="196268"/>
            <a:ext cx="2018270" cy="70386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E67DA6A9-7A53-0A48-BC66-5107A37B8095}"/>
              </a:ext>
            </a:extLst>
          </p:cNvPr>
          <p:cNvSpPr/>
          <p:nvPr userDrawn="1"/>
        </p:nvSpPr>
        <p:spPr>
          <a:xfrm>
            <a:off x="0" y="6602200"/>
            <a:ext cx="12192000" cy="255800"/>
          </a:xfrm>
          <a:prstGeom prst="rect">
            <a:avLst/>
          </a:prstGeom>
          <a:solidFill>
            <a:srgbClr val="77D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>
                <a:latin typeface=""/>
              </a:rPr>
              <a:t>www.cra.gov.co</a:t>
            </a:r>
          </a:p>
        </p:txBody>
      </p:sp>
    </p:spTree>
    <p:extLst>
      <p:ext uri="{BB962C8B-B14F-4D97-AF65-F5344CB8AC3E}">
        <p14:creationId xmlns:p14="http://schemas.microsoft.com/office/powerpoint/2010/main" val="301177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9CDD2-2B9A-344E-B4F1-374DF604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D195F3-129F-1B44-A01E-C809BF657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4A6494-9CFD-B447-913E-DEFB96E32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749E855-226F-8B42-AB0B-F4C2096E50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EFBBB32-6C9F-F642-8388-28B06AE4D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45644B7-A640-E54F-9446-A815F8482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B828-B6E2-FA4E-BCCC-3F24CE9B6B4E}" type="datetimeFigureOut">
              <a:rPr lang="es-CO" smtClean="0"/>
              <a:t>28/09/2023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93C33F-C045-7A4D-BB59-C367B2D9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312F2BB-6ED7-B94C-B802-AFD3D27D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15B-6E7D-DE4F-9D97-6483C1DC8E22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A1BE062-4EBB-CE47-BB0D-657800CBBA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5430" y="255800"/>
            <a:ext cx="1724008" cy="6007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5D6BD9A-1634-B042-85A3-8211430C8D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8300" y="196268"/>
            <a:ext cx="2018270" cy="70386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31DEE28D-47DF-B045-9B61-8D2C72D8A2D8}"/>
              </a:ext>
            </a:extLst>
          </p:cNvPr>
          <p:cNvSpPr/>
          <p:nvPr userDrawn="1"/>
        </p:nvSpPr>
        <p:spPr>
          <a:xfrm>
            <a:off x="0" y="6602200"/>
            <a:ext cx="12192000" cy="255800"/>
          </a:xfrm>
          <a:prstGeom prst="rect">
            <a:avLst/>
          </a:prstGeom>
          <a:solidFill>
            <a:srgbClr val="77D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>
                <a:latin typeface=""/>
              </a:rPr>
              <a:t>www.cra.gov.co</a:t>
            </a:r>
          </a:p>
        </p:txBody>
      </p:sp>
    </p:spTree>
    <p:extLst>
      <p:ext uri="{BB962C8B-B14F-4D97-AF65-F5344CB8AC3E}">
        <p14:creationId xmlns:p14="http://schemas.microsoft.com/office/powerpoint/2010/main" val="25577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2626F-3D05-5145-9A1E-BF481637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D18258-EF86-4840-9238-633DA4B1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B828-B6E2-FA4E-BCCC-3F24CE9B6B4E}" type="datetimeFigureOut">
              <a:rPr lang="es-CO" smtClean="0"/>
              <a:t>28/09/2023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D78938-34F2-1C40-9D59-E08CE27B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EF69310-25B3-D445-813A-7E608741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15B-6E7D-DE4F-9D97-6483C1DC8E22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F460C64-BCFA-B141-9319-5CE4FE4CF0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5430" y="255800"/>
            <a:ext cx="1724008" cy="6007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12FCA60-77C8-3E4B-BAF4-10BBBF4021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8300" y="196268"/>
            <a:ext cx="2018270" cy="70386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C8ABAB4C-7EA2-4F45-8662-C187C3FA3F8A}"/>
              </a:ext>
            </a:extLst>
          </p:cNvPr>
          <p:cNvSpPr/>
          <p:nvPr userDrawn="1"/>
        </p:nvSpPr>
        <p:spPr>
          <a:xfrm>
            <a:off x="0" y="6602200"/>
            <a:ext cx="12192000" cy="255800"/>
          </a:xfrm>
          <a:prstGeom prst="rect">
            <a:avLst/>
          </a:prstGeom>
          <a:solidFill>
            <a:srgbClr val="77D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>
                <a:latin typeface=""/>
              </a:rPr>
              <a:t>www.cra.gov.co</a:t>
            </a:r>
          </a:p>
        </p:txBody>
      </p:sp>
    </p:spTree>
    <p:extLst>
      <p:ext uri="{BB962C8B-B14F-4D97-AF65-F5344CB8AC3E}">
        <p14:creationId xmlns:p14="http://schemas.microsoft.com/office/powerpoint/2010/main" val="30752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B414B3-CE5B-A146-BD02-B98276DA0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B828-B6E2-FA4E-BCCC-3F24CE9B6B4E}" type="datetimeFigureOut">
              <a:rPr lang="es-CO" smtClean="0"/>
              <a:t>28/09/2023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A22F995-E8D8-BB4C-86CD-01712C530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485A72-C8BB-804F-B2D2-5CBA31CA9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15B-6E7D-DE4F-9D97-6483C1DC8E22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ACF7B4C-4CF7-1743-BE2C-29B1EA2935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823"/>
            <a:ext cx="12192000" cy="685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4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EAB756-42F9-7C4F-A96B-B3B0CCEE2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4B8A9F-0D46-4748-8287-48FEC6812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00C1A9-EC14-C84C-B071-2F1065856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4EE7F5-B0E9-F447-9013-094DE61E6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6B828-B6E2-FA4E-BCCC-3F24CE9B6B4E}" type="datetimeFigureOut">
              <a:rPr lang="es-CO" smtClean="0"/>
              <a:t>28/09/2023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6E7E7E-9BAA-DF4D-BF02-A9E3AED8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553DC3-8447-1F40-87E3-00975437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D15B-6E7D-DE4F-9D97-6483C1DC8E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7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0E790D-54DF-2949-BB66-98A1B5C9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E1ADF5-A47C-8840-B348-59F62C64C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582E11-475D-CA4A-BB69-C9D55983EC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6B828-B6E2-FA4E-BCCC-3F24CE9B6B4E}" type="datetimeFigureOut">
              <a:rPr lang="es-CO" smtClean="0"/>
              <a:t>28/09/2023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60E615-8041-554C-A151-414DD06D2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DC3501-1BD2-AE45-A729-F0B53A2AB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DD15B-6E7D-DE4F-9D97-6483C1DC8E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847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4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8E67D90-E5DC-C8D7-7A23-99B04B8E271B}"/>
              </a:ext>
            </a:extLst>
          </p:cNvPr>
          <p:cNvSpPr txBox="1"/>
          <p:nvPr/>
        </p:nvSpPr>
        <p:spPr>
          <a:xfrm>
            <a:off x="2032529" y="1819597"/>
            <a:ext cx="643067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Avance </a:t>
            </a:r>
          </a:p>
          <a:p>
            <a:pPr algn="r"/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Matriz Proyectos Estratégicos</a:t>
            </a:r>
          </a:p>
          <a:p>
            <a:pPr algn="r"/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PEQ 2020 - 2024</a:t>
            </a:r>
          </a:p>
          <a:p>
            <a:pPr algn="r"/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I Semestre 2023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829FB91-40CA-4309-E8B5-0CC950EAA1BA}"/>
              </a:ext>
            </a:extLst>
          </p:cNvPr>
          <p:cNvSpPr txBox="1"/>
          <p:nvPr/>
        </p:nvSpPr>
        <p:spPr>
          <a:xfrm>
            <a:off x="2944902" y="4851520"/>
            <a:ext cx="55182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dirty="0">
                <a:solidFill>
                  <a:schemeClr val="accent6">
                    <a:lumMod val="75000"/>
                  </a:schemeClr>
                </a:solidFill>
              </a:rPr>
              <a:t>Oficina Asesora de Planeación y </a:t>
            </a:r>
            <a:r>
              <a:rPr lang="es-ES" sz="2800" dirty="0" err="1">
                <a:solidFill>
                  <a:schemeClr val="accent6">
                    <a:lumMod val="75000"/>
                  </a:schemeClr>
                </a:solidFill>
              </a:rPr>
              <a:t>TICs</a:t>
            </a:r>
            <a:endParaRPr lang="es-ES" sz="2800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s-ES" sz="2800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CIGD Julio 2023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19">
            <a:extLst>
              <a:ext uri="{FF2B5EF4-FFF2-40B4-BE49-F238E27FC236}">
                <a16:creationId xmlns:a16="http://schemas.microsoft.com/office/drawing/2014/main" id="{96A09A29-A9B4-3535-C3C9-DB96A2276D3A}"/>
              </a:ext>
            </a:extLst>
          </p:cNvPr>
          <p:cNvGrpSpPr/>
          <p:nvPr/>
        </p:nvGrpSpPr>
        <p:grpSpPr>
          <a:xfrm>
            <a:off x="1580517" y="2296541"/>
            <a:ext cx="825813" cy="438150"/>
            <a:chOff x="2464180" y="2296541"/>
            <a:chExt cx="763905" cy="438150"/>
          </a:xfrm>
        </p:grpSpPr>
        <p:pic>
          <p:nvPicPr>
            <p:cNvPr id="3" name="object 20">
              <a:extLst>
                <a:ext uri="{FF2B5EF4-FFF2-40B4-BE49-F238E27FC236}">
                  <a16:creationId xmlns:a16="http://schemas.microsoft.com/office/drawing/2014/main" id="{18371CD2-84F3-5535-BE2B-F8CDA4AFCC77}"/>
                </a:ext>
              </a:extLst>
            </p:cNvPr>
            <p:cNvPicPr/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67355" y="2299716"/>
              <a:ext cx="757427" cy="431292"/>
            </a:xfrm>
            <a:prstGeom prst="rect">
              <a:avLst/>
            </a:prstGeom>
          </p:spPr>
        </p:pic>
        <p:sp>
          <p:nvSpPr>
            <p:cNvPr id="4" name="object 21">
              <a:extLst>
                <a:ext uri="{FF2B5EF4-FFF2-40B4-BE49-F238E27FC236}">
                  <a16:creationId xmlns:a16="http://schemas.microsoft.com/office/drawing/2014/main" id="{0075E0E8-4DB2-F197-95C7-0F3F48C7BF6B}"/>
                </a:ext>
              </a:extLst>
            </p:cNvPr>
            <p:cNvSpPr/>
            <p:nvPr/>
          </p:nvSpPr>
          <p:spPr>
            <a:xfrm>
              <a:off x="2467355" y="2299716"/>
              <a:ext cx="757555" cy="431800"/>
            </a:xfrm>
            <a:custGeom>
              <a:avLst/>
              <a:gdLst/>
              <a:ahLst/>
              <a:cxnLst/>
              <a:rect l="l" t="t" r="r" b="b"/>
              <a:pathLst>
                <a:path w="757555" h="431800">
                  <a:moveTo>
                    <a:pt x="0" y="71882"/>
                  </a:moveTo>
                  <a:lnTo>
                    <a:pt x="5641" y="43880"/>
                  </a:lnTo>
                  <a:lnTo>
                    <a:pt x="21034" y="21034"/>
                  </a:lnTo>
                  <a:lnTo>
                    <a:pt x="43880" y="5641"/>
                  </a:lnTo>
                  <a:lnTo>
                    <a:pt x="71881" y="0"/>
                  </a:lnTo>
                  <a:lnTo>
                    <a:pt x="685545" y="0"/>
                  </a:lnTo>
                  <a:lnTo>
                    <a:pt x="713547" y="5641"/>
                  </a:lnTo>
                  <a:lnTo>
                    <a:pt x="736393" y="21034"/>
                  </a:lnTo>
                  <a:lnTo>
                    <a:pt x="751786" y="43880"/>
                  </a:lnTo>
                  <a:lnTo>
                    <a:pt x="757427" y="71882"/>
                  </a:lnTo>
                  <a:lnTo>
                    <a:pt x="757427" y="359410"/>
                  </a:lnTo>
                  <a:lnTo>
                    <a:pt x="751786" y="387411"/>
                  </a:lnTo>
                  <a:lnTo>
                    <a:pt x="736393" y="410257"/>
                  </a:lnTo>
                  <a:lnTo>
                    <a:pt x="713547" y="425650"/>
                  </a:lnTo>
                  <a:lnTo>
                    <a:pt x="685545" y="431292"/>
                  </a:lnTo>
                  <a:lnTo>
                    <a:pt x="71881" y="431292"/>
                  </a:lnTo>
                  <a:lnTo>
                    <a:pt x="43880" y="425650"/>
                  </a:lnTo>
                  <a:lnTo>
                    <a:pt x="21034" y="410257"/>
                  </a:lnTo>
                  <a:lnTo>
                    <a:pt x="5641" y="387411"/>
                  </a:lnTo>
                  <a:lnTo>
                    <a:pt x="0" y="359410"/>
                  </a:lnTo>
                  <a:lnTo>
                    <a:pt x="0" y="71882"/>
                  </a:lnTo>
                  <a:close/>
                </a:path>
              </a:pathLst>
            </a:custGeom>
            <a:ln w="6349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3">
            <a:extLst>
              <a:ext uri="{FF2B5EF4-FFF2-40B4-BE49-F238E27FC236}">
                <a16:creationId xmlns:a16="http://schemas.microsoft.com/office/drawing/2014/main" id="{437F0503-ACAA-92FC-F53A-3B88AFCE8E09}"/>
              </a:ext>
            </a:extLst>
          </p:cNvPr>
          <p:cNvSpPr txBox="1"/>
          <p:nvPr/>
        </p:nvSpPr>
        <p:spPr>
          <a:xfrm>
            <a:off x="1315211" y="929569"/>
            <a:ext cx="9287023" cy="390887"/>
          </a:xfrm>
          <a:prstGeom prst="roundRect">
            <a:avLst/>
          </a:prstGeom>
          <a:solidFill>
            <a:srgbClr val="3787B7"/>
          </a:solidFill>
          <a:ln>
            <a:noFill/>
          </a:ln>
        </p:spPr>
        <p:txBody>
          <a:bodyPr vert="horz" wrap="square" lIns="0" tIns="75565" rIns="0" bIns="0" rtlCol="0">
            <a:spAutoFit/>
          </a:bodyPr>
          <a:lstStyle/>
          <a:p>
            <a:pPr algn="ctr">
              <a:spcBef>
                <a:spcPts val="595"/>
              </a:spcBef>
            </a:pPr>
            <a:r>
              <a:rPr sz="1800" b="1" spc="-5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FFFFFF"/>
                </a:solidFill>
                <a:latin typeface="Calibri"/>
                <a:cs typeface="Calibri"/>
              </a:rPr>
              <a:t>NACIONAL</a:t>
            </a:r>
            <a:r>
              <a:rPr sz="1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b="1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5">
                <a:solidFill>
                  <a:srgbClr val="FFFFFF"/>
                </a:solidFill>
                <a:latin typeface="Calibri"/>
                <a:cs typeface="Calibri"/>
              </a:rPr>
              <a:t>DESARROLLO</a:t>
            </a:r>
            <a:r>
              <a:rPr sz="1800" b="1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FFFFFF"/>
                </a:solidFill>
                <a:latin typeface="Calibri"/>
                <a:cs typeface="Calibri"/>
              </a:rPr>
              <a:t>(PND)</a:t>
            </a:r>
            <a:r>
              <a:rPr sz="1800" b="1" spc="4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lang="es-MX" sz="1800" b="1">
                <a:solidFill>
                  <a:srgbClr val="FFFFFF"/>
                </a:solidFill>
                <a:latin typeface="Calibri"/>
                <a:cs typeface="Calibri"/>
              </a:rPr>
              <a:t>22</a:t>
            </a:r>
            <a:r>
              <a:rPr sz="1800" b="1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800" b="1" spc="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b="1" spc="-1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es-MX" b="1" spc="-10">
                <a:solidFill>
                  <a:srgbClr val="FFFFFF"/>
                </a:solidFill>
                <a:latin typeface="Calibri"/>
                <a:cs typeface="Calibri"/>
              </a:rPr>
              <a:t>6 ““Colombia, potencia mundial de la vida”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3B288994-A15F-D685-C0CB-EE9554D95BD0}"/>
              </a:ext>
            </a:extLst>
          </p:cNvPr>
          <p:cNvSpPr txBox="1"/>
          <p:nvPr/>
        </p:nvSpPr>
        <p:spPr>
          <a:xfrm>
            <a:off x="2197607" y="1493519"/>
            <a:ext cx="6958965" cy="392305"/>
          </a:xfrm>
          <a:prstGeom prst="roundRect">
            <a:avLst/>
          </a:prstGeom>
          <a:solidFill>
            <a:srgbClr val="31ADB6"/>
          </a:solidFill>
          <a:ln>
            <a:solidFill>
              <a:srgbClr val="FF0000"/>
            </a:solidFill>
          </a:ln>
        </p:spPr>
        <p:txBody>
          <a:bodyPr vert="horz" wrap="square" lIns="0" tIns="107314" rIns="0" bIns="0" rtlCol="0" anchor="t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844"/>
              </a:spcBef>
            </a:pPr>
            <a:r>
              <a:rPr sz="1600" b="1" spc="-10">
                <a:solidFill>
                  <a:srgbClr val="FFFFFF"/>
                </a:solidFill>
                <a:latin typeface="Calibri"/>
                <a:cs typeface="Calibri"/>
              </a:rPr>
              <a:t>PLAN</a:t>
            </a:r>
            <a:r>
              <a:rPr sz="1600" b="1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25">
                <a:solidFill>
                  <a:srgbClr val="FFFFFF"/>
                </a:solidFill>
                <a:latin typeface="Calibri"/>
                <a:cs typeface="Calibri"/>
              </a:rPr>
              <a:t>ESTRATÉGICO</a:t>
            </a:r>
            <a:r>
              <a:rPr sz="1600" b="1" spc="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5">
                <a:solidFill>
                  <a:srgbClr val="FFFFFF"/>
                </a:solidFill>
                <a:latin typeface="Calibri"/>
                <a:cs typeface="Calibri"/>
              </a:rPr>
              <a:t>SECTORIAL</a:t>
            </a:r>
            <a:r>
              <a:rPr sz="1600" b="1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>
                <a:solidFill>
                  <a:srgbClr val="FFFFFF"/>
                </a:solidFill>
                <a:latin typeface="Calibri"/>
                <a:cs typeface="Calibri"/>
              </a:rPr>
              <a:t>(PES)</a:t>
            </a:r>
            <a:r>
              <a:rPr sz="1600" b="1" spc="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ES" sz="1600" b="1" spc="-10">
                <a:solidFill>
                  <a:srgbClr val="FFFFFF"/>
                </a:solidFill>
                <a:latin typeface="Calibri"/>
                <a:cs typeface="Calibri"/>
              </a:rPr>
              <a:t>2022</a:t>
            </a:r>
            <a:r>
              <a:rPr sz="1600" b="1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16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ES" sz="1600" b="1" spc="-10">
                <a:solidFill>
                  <a:srgbClr val="FFFFFF"/>
                </a:solidFill>
                <a:latin typeface="Calibri"/>
                <a:cs typeface="Calibri"/>
              </a:rPr>
              <a:t>2026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651DE757-695F-26A8-1334-28FC499357C9}"/>
              </a:ext>
            </a:extLst>
          </p:cNvPr>
          <p:cNvSpPr txBox="1"/>
          <p:nvPr/>
        </p:nvSpPr>
        <p:spPr>
          <a:xfrm>
            <a:off x="7566659" y="5355844"/>
            <a:ext cx="612000" cy="540000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35560" rIns="0" bIns="0" rtlCol="0">
            <a:spAutoFit/>
          </a:bodyPr>
          <a:lstStyle/>
          <a:p>
            <a:pPr marL="114935" marR="104139" indent="60960">
              <a:lnSpc>
                <a:spcPct val="100000"/>
              </a:lnSpc>
              <a:spcBef>
                <a:spcPts val="280"/>
              </a:spcBef>
            </a:pPr>
            <a:r>
              <a:rPr sz="1400" b="1" spc="-35">
                <a:solidFill>
                  <a:srgbClr val="1F4E79"/>
                </a:solidFill>
                <a:latin typeface="Calibri"/>
                <a:cs typeface="Calibri"/>
              </a:rPr>
              <a:t>PAI </a:t>
            </a:r>
            <a:r>
              <a:rPr sz="1400" b="1" spc="-3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400" b="1" spc="-5">
                <a:solidFill>
                  <a:srgbClr val="1F4E79"/>
                </a:solidFill>
                <a:latin typeface="Calibri"/>
                <a:cs typeface="Calibri"/>
              </a:rPr>
              <a:t>2020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A4539BA4-0EED-BF2E-638D-425C012012C8}"/>
              </a:ext>
            </a:extLst>
          </p:cNvPr>
          <p:cNvSpPr txBox="1"/>
          <p:nvPr/>
        </p:nvSpPr>
        <p:spPr>
          <a:xfrm>
            <a:off x="11637163" y="2531603"/>
            <a:ext cx="333426" cy="1739089"/>
          </a:xfrm>
          <a:prstGeom prst="rect">
            <a:avLst/>
          </a:prstGeom>
          <a:solidFill>
            <a:srgbClr val="88B63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s-ES" sz="1200">
              <a:latin typeface="Times New Roman"/>
              <a:cs typeface="Times New Roman"/>
            </a:endParaRPr>
          </a:p>
          <a:p>
            <a:pPr marL="159385" marR="149860" indent="10160" algn="just">
              <a:lnSpc>
                <a:spcPct val="119100"/>
              </a:lnSpc>
            </a:pPr>
            <a:r>
              <a:rPr lang="es-ES" sz="1200" b="1">
                <a:solidFill>
                  <a:srgbClr val="FFFFFF"/>
                </a:solidFill>
                <a:latin typeface="Calibri"/>
                <a:cs typeface="Calibri"/>
              </a:rPr>
              <a:t>P  L </a:t>
            </a:r>
            <a:r>
              <a:rPr lang="es-ES" sz="1200" b="1" spc="-2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ES" sz="1200" b="1">
                <a:solidFill>
                  <a:srgbClr val="FFFFFF"/>
                </a:solidFill>
                <a:latin typeface="Calibri"/>
                <a:cs typeface="Calibri"/>
              </a:rPr>
              <a:t>A  N  E </a:t>
            </a:r>
            <a:r>
              <a:rPr lang="es-ES" sz="1200" b="1" spc="-2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ES" sz="12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</a:p>
          <a:p>
            <a:pPr marL="159385" marR="149860" indent="10160" algn="just">
              <a:lnSpc>
                <a:spcPct val="119100"/>
              </a:lnSpc>
            </a:pPr>
            <a:endParaRPr lang="es-ES" sz="1200">
              <a:latin typeface="Calibri"/>
              <a:cs typeface="Calibri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99FA21AD-2931-1973-B188-232FCB285FEB}"/>
              </a:ext>
            </a:extLst>
          </p:cNvPr>
          <p:cNvSpPr txBox="1"/>
          <p:nvPr/>
        </p:nvSpPr>
        <p:spPr>
          <a:xfrm>
            <a:off x="8262906" y="5355844"/>
            <a:ext cx="756000" cy="540000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35560" rIns="0" bIns="0" rtlCol="0">
            <a:spAutoFit/>
          </a:bodyPr>
          <a:lstStyle/>
          <a:p>
            <a:pPr marL="184785" marR="175895" indent="60960">
              <a:lnSpc>
                <a:spcPct val="100000"/>
              </a:lnSpc>
              <a:spcBef>
                <a:spcPts val="280"/>
              </a:spcBef>
            </a:pPr>
            <a:r>
              <a:rPr sz="1400" b="1" spc="-35">
                <a:solidFill>
                  <a:srgbClr val="1F4E79"/>
                </a:solidFill>
                <a:latin typeface="Calibri"/>
                <a:cs typeface="Calibri"/>
              </a:rPr>
              <a:t>PAI </a:t>
            </a:r>
            <a:r>
              <a:rPr sz="1400" b="1" spc="-3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400" b="1" spc="-5">
                <a:solidFill>
                  <a:srgbClr val="1F4E79"/>
                </a:solidFill>
                <a:latin typeface="Calibri"/>
                <a:cs typeface="Calibri"/>
              </a:rPr>
              <a:t>2021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EBAB3B99-94C0-5DF8-17E3-9C432CF55DBB}"/>
              </a:ext>
            </a:extLst>
          </p:cNvPr>
          <p:cNvSpPr txBox="1"/>
          <p:nvPr/>
        </p:nvSpPr>
        <p:spPr>
          <a:xfrm>
            <a:off x="9091119" y="5359285"/>
            <a:ext cx="756000" cy="540000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35560" rIns="0" bIns="0" rtlCol="0">
            <a:spAutoFit/>
          </a:bodyPr>
          <a:lstStyle>
            <a:defPPr>
              <a:defRPr lang="es-CO"/>
            </a:defPPr>
            <a:lvl1pPr marL="184785" marR="175895" indent="60960">
              <a:lnSpc>
                <a:spcPct val="100000"/>
              </a:lnSpc>
              <a:spcBef>
                <a:spcPts val="280"/>
              </a:spcBef>
              <a:defRPr sz="1400" b="1" spc="-35">
                <a:solidFill>
                  <a:srgbClr val="1F4E79"/>
                </a:solidFill>
                <a:latin typeface="Calibri"/>
                <a:cs typeface="Calibri"/>
              </a:defRPr>
            </a:lvl1pPr>
          </a:lstStyle>
          <a:p>
            <a:r>
              <a:t>PAI  2022</a:t>
            </a: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A3A61CA0-271C-C946-46E7-02E8DE3EE179}"/>
              </a:ext>
            </a:extLst>
          </p:cNvPr>
          <p:cNvSpPr/>
          <p:nvPr/>
        </p:nvSpPr>
        <p:spPr>
          <a:xfrm>
            <a:off x="7491983" y="5255259"/>
            <a:ext cx="4053840" cy="695199"/>
          </a:xfrm>
          <a:custGeom>
            <a:avLst/>
            <a:gdLst/>
            <a:ahLst/>
            <a:cxnLst/>
            <a:rect l="l" t="t" r="r" b="b"/>
            <a:pathLst>
              <a:path w="4053840" h="814070">
                <a:moveTo>
                  <a:pt x="0" y="813815"/>
                </a:moveTo>
                <a:lnTo>
                  <a:pt x="4053839" y="813815"/>
                </a:lnTo>
                <a:lnTo>
                  <a:pt x="4053839" y="0"/>
                </a:lnTo>
                <a:lnTo>
                  <a:pt x="0" y="0"/>
                </a:lnTo>
                <a:lnTo>
                  <a:pt x="0" y="813815"/>
                </a:lnTo>
                <a:close/>
              </a:path>
            </a:pathLst>
          </a:custGeom>
          <a:ln w="12700">
            <a:solidFill>
              <a:srgbClr val="57883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44097F2B-FF46-9F12-1FA5-9492E945D781}"/>
              </a:ext>
            </a:extLst>
          </p:cNvPr>
          <p:cNvSpPr txBox="1"/>
          <p:nvPr/>
        </p:nvSpPr>
        <p:spPr>
          <a:xfrm>
            <a:off x="9913096" y="5359759"/>
            <a:ext cx="756000" cy="540000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35560" rIns="0" bIns="0" rtlCol="0">
            <a:spAutoFit/>
          </a:bodyPr>
          <a:lstStyle>
            <a:defPPr>
              <a:defRPr lang="es-CO"/>
            </a:defPPr>
            <a:lvl1pPr marL="184785" marR="175895" indent="60960">
              <a:lnSpc>
                <a:spcPct val="100000"/>
              </a:lnSpc>
              <a:spcBef>
                <a:spcPts val="280"/>
              </a:spcBef>
              <a:defRPr sz="1400" b="1" spc="-35">
                <a:solidFill>
                  <a:srgbClr val="1F4E79"/>
                </a:solidFill>
                <a:latin typeface="Calibri"/>
                <a:cs typeface="Calibri"/>
              </a:defRPr>
            </a:lvl1pPr>
          </a:lstStyle>
          <a:p>
            <a:pPr algn="ctr"/>
            <a:r>
              <a:t>PAI</a:t>
            </a:r>
            <a:r>
              <a:rPr lang="es-CO"/>
              <a:t> </a:t>
            </a:r>
            <a:r>
              <a:t>2023</a:t>
            </a:r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74341F56-2455-7A3D-7E63-D4390A617278}"/>
              </a:ext>
            </a:extLst>
          </p:cNvPr>
          <p:cNvSpPr/>
          <p:nvPr/>
        </p:nvSpPr>
        <p:spPr>
          <a:xfrm>
            <a:off x="1059180" y="2240279"/>
            <a:ext cx="5781040" cy="954405"/>
          </a:xfrm>
          <a:custGeom>
            <a:avLst/>
            <a:gdLst/>
            <a:ahLst/>
            <a:cxnLst/>
            <a:rect l="l" t="t" r="r" b="b"/>
            <a:pathLst>
              <a:path w="5781040" h="954405">
                <a:moveTo>
                  <a:pt x="5354955" y="0"/>
                </a:moveTo>
                <a:lnTo>
                  <a:pt x="425576" y="0"/>
                </a:lnTo>
                <a:lnTo>
                  <a:pt x="425576" y="531495"/>
                </a:lnTo>
                <a:lnTo>
                  <a:pt x="0" y="531495"/>
                </a:lnTo>
                <a:lnTo>
                  <a:pt x="2890266" y="954024"/>
                </a:lnTo>
                <a:lnTo>
                  <a:pt x="5780532" y="531495"/>
                </a:lnTo>
                <a:lnTo>
                  <a:pt x="5354955" y="531495"/>
                </a:lnTo>
                <a:lnTo>
                  <a:pt x="5354955" y="0"/>
                </a:lnTo>
                <a:close/>
              </a:path>
            </a:pathLst>
          </a:custGeom>
          <a:noFill/>
          <a:ln w="12700">
            <a:solidFill>
              <a:srgbClr val="3787B7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146C914D-F8D1-7212-A007-B02A7490A891}"/>
              </a:ext>
            </a:extLst>
          </p:cNvPr>
          <p:cNvSpPr txBox="1"/>
          <p:nvPr/>
        </p:nvSpPr>
        <p:spPr>
          <a:xfrm>
            <a:off x="1715770" y="2365059"/>
            <a:ext cx="605155" cy="297517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marR="5080" indent="13335">
              <a:lnSpc>
                <a:spcPts val="1120"/>
              </a:lnSpc>
              <a:spcBef>
                <a:spcPts val="105"/>
              </a:spcBef>
            </a:pP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Empresas</a:t>
            </a:r>
            <a:r>
              <a:rPr sz="1100" spc="-2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Reg</a:t>
            </a:r>
            <a:r>
              <a:rPr sz="1100" spc="-5" err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100" spc="-10" err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endParaRPr sz="1100" err="1">
              <a:latin typeface="Calibri"/>
              <a:cs typeface="Calibri"/>
            </a:endParaRPr>
          </a:p>
        </p:txBody>
      </p:sp>
      <p:pic>
        <p:nvPicPr>
          <p:cNvPr id="18" name="object 20">
            <a:extLst>
              <a:ext uri="{FF2B5EF4-FFF2-40B4-BE49-F238E27FC236}">
                <a16:creationId xmlns:a16="http://schemas.microsoft.com/office/drawing/2014/main" id="{1E1E4BDC-879D-09A5-99A3-7DC0D7ECCCD9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1987" y="2299716"/>
            <a:ext cx="757427" cy="431292"/>
          </a:xfrm>
          <a:prstGeom prst="rect">
            <a:avLst/>
          </a:prstGeom>
          <a:noFill/>
        </p:spPr>
      </p:pic>
      <p:sp>
        <p:nvSpPr>
          <p:cNvPr id="19" name="object 21">
            <a:extLst>
              <a:ext uri="{FF2B5EF4-FFF2-40B4-BE49-F238E27FC236}">
                <a16:creationId xmlns:a16="http://schemas.microsoft.com/office/drawing/2014/main" id="{9BD087CA-0346-745F-E999-0442B16D5A23}"/>
              </a:ext>
            </a:extLst>
          </p:cNvPr>
          <p:cNvSpPr/>
          <p:nvPr/>
        </p:nvSpPr>
        <p:spPr>
          <a:xfrm>
            <a:off x="2451987" y="2299716"/>
            <a:ext cx="757555" cy="431800"/>
          </a:xfrm>
          <a:custGeom>
            <a:avLst/>
            <a:gdLst/>
            <a:ahLst/>
            <a:cxnLst/>
            <a:rect l="l" t="t" r="r" b="b"/>
            <a:pathLst>
              <a:path w="757555" h="431800">
                <a:moveTo>
                  <a:pt x="0" y="71882"/>
                </a:moveTo>
                <a:lnTo>
                  <a:pt x="5641" y="43880"/>
                </a:lnTo>
                <a:lnTo>
                  <a:pt x="21034" y="21034"/>
                </a:lnTo>
                <a:lnTo>
                  <a:pt x="43880" y="5641"/>
                </a:lnTo>
                <a:lnTo>
                  <a:pt x="71881" y="0"/>
                </a:lnTo>
                <a:lnTo>
                  <a:pt x="685545" y="0"/>
                </a:lnTo>
                <a:lnTo>
                  <a:pt x="713547" y="5641"/>
                </a:lnTo>
                <a:lnTo>
                  <a:pt x="736393" y="21034"/>
                </a:lnTo>
                <a:lnTo>
                  <a:pt x="751786" y="43880"/>
                </a:lnTo>
                <a:lnTo>
                  <a:pt x="757427" y="71882"/>
                </a:lnTo>
                <a:lnTo>
                  <a:pt x="757427" y="359410"/>
                </a:lnTo>
                <a:lnTo>
                  <a:pt x="751786" y="387411"/>
                </a:lnTo>
                <a:lnTo>
                  <a:pt x="736393" y="410257"/>
                </a:lnTo>
                <a:lnTo>
                  <a:pt x="713547" y="425650"/>
                </a:lnTo>
                <a:lnTo>
                  <a:pt x="685545" y="431292"/>
                </a:lnTo>
                <a:lnTo>
                  <a:pt x="71881" y="431292"/>
                </a:lnTo>
                <a:lnTo>
                  <a:pt x="43880" y="425650"/>
                </a:lnTo>
                <a:lnTo>
                  <a:pt x="21034" y="410257"/>
                </a:lnTo>
                <a:lnTo>
                  <a:pt x="5641" y="387411"/>
                </a:lnTo>
                <a:lnTo>
                  <a:pt x="0" y="359410"/>
                </a:lnTo>
                <a:lnTo>
                  <a:pt x="0" y="71882"/>
                </a:lnTo>
                <a:close/>
              </a:path>
            </a:pathLst>
          </a:custGeom>
          <a:noFill/>
          <a:ln w="634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id="{5E76A16D-BB42-60BA-6480-6F8137C01882}"/>
              </a:ext>
            </a:extLst>
          </p:cNvPr>
          <p:cNvSpPr txBox="1"/>
          <p:nvPr/>
        </p:nvSpPr>
        <p:spPr>
          <a:xfrm>
            <a:off x="2570098" y="2410460"/>
            <a:ext cx="5207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Us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 spc="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1" name="object 23">
            <a:extLst>
              <a:ext uri="{FF2B5EF4-FFF2-40B4-BE49-F238E27FC236}">
                <a16:creationId xmlns:a16="http://schemas.microsoft.com/office/drawing/2014/main" id="{4F7A3D10-C29B-9B38-4A72-1360D13CED3B}"/>
              </a:ext>
            </a:extLst>
          </p:cNvPr>
          <p:cNvGrpSpPr/>
          <p:nvPr/>
        </p:nvGrpSpPr>
        <p:grpSpPr>
          <a:xfrm>
            <a:off x="3257232" y="2296541"/>
            <a:ext cx="870585" cy="438150"/>
            <a:chOff x="3274948" y="2296541"/>
            <a:chExt cx="870585" cy="438150"/>
          </a:xfrm>
        </p:grpSpPr>
        <p:pic>
          <p:nvPicPr>
            <p:cNvPr id="22" name="object 24">
              <a:extLst>
                <a:ext uri="{FF2B5EF4-FFF2-40B4-BE49-F238E27FC236}">
                  <a16:creationId xmlns:a16="http://schemas.microsoft.com/office/drawing/2014/main" id="{5774DAD4-C132-B51D-7509-0A9822CE7E20}"/>
                </a:ext>
              </a:extLst>
            </p:cNvPr>
            <p:cNvPicPr/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8123" y="2299716"/>
              <a:ext cx="864108" cy="431292"/>
            </a:xfrm>
            <a:prstGeom prst="rect">
              <a:avLst/>
            </a:prstGeom>
          </p:spPr>
        </p:pic>
        <p:sp>
          <p:nvSpPr>
            <p:cNvPr id="23" name="object 25">
              <a:extLst>
                <a:ext uri="{FF2B5EF4-FFF2-40B4-BE49-F238E27FC236}">
                  <a16:creationId xmlns:a16="http://schemas.microsoft.com/office/drawing/2014/main" id="{C5588AFA-6C59-1AE5-0D3A-28CCCEC5B1AF}"/>
                </a:ext>
              </a:extLst>
            </p:cNvPr>
            <p:cNvSpPr/>
            <p:nvPr/>
          </p:nvSpPr>
          <p:spPr>
            <a:xfrm>
              <a:off x="3278123" y="2299716"/>
              <a:ext cx="864235" cy="431800"/>
            </a:xfrm>
            <a:custGeom>
              <a:avLst/>
              <a:gdLst/>
              <a:ahLst/>
              <a:cxnLst/>
              <a:rect l="l" t="t" r="r" b="b"/>
              <a:pathLst>
                <a:path w="864235" h="431800">
                  <a:moveTo>
                    <a:pt x="0" y="71882"/>
                  </a:moveTo>
                  <a:lnTo>
                    <a:pt x="5641" y="43880"/>
                  </a:lnTo>
                  <a:lnTo>
                    <a:pt x="21034" y="21034"/>
                  </a:lnTo>
                  <a:lnTo>
                    <a:pt x="43880" y="5641"/>
                  </a:lnTo>
                  <a:lnTo>
                    <a:pt x="71881" y="0"/>
                  </a:lnTo>
                  <a:lnTo>
                    <a:pt x="792226" y="0"/>
                  </a:lnTo>
                  <a:lnTo>
                    <a:pt x="820227" y="5641"/>
                  </a:lnTo>
                  <a:lnTo>
                    <a:pt x="843073" y="21034"/>
                  </a:lnTo>
                  <a:lnTo>
                    <a:pt x="858466" y="43880"/>
                  </a:lnTo>
                  <a:lnTo>
                    <a:pt x="864108" y="71882"/>
                  </a:lnTo>
                  <a:lnTo>
                    <a:pt x="864108" y="359410"/>
                  </a:lnTo>
                  <a:lnTo>
                    <a:pt x="858466" y="387411"/>
                  </a:lnTo>
                  <a:lnTo>
                    <a:pt x="843073" y="410257"/>
                  </a:lnTo>
                  <a:lnTo>
                    <a:pt x="820227" y="425650"/>
                  </a:lnTo>
                  <a:lnTo>
                    <a:pt x="792226" y="431292"/>
                  </a:lnTo>
                  <a:lnTo>
                    <a:pt x="71881" y="431292"/>
                  </a:lnTo>
                  <a:lnTo>
                    <a:pt x="43880" y="425650"/>
                  </a:lnTo>
                  <a:lnTo>
                    <a:pt x="21034" y="410257"/>
                  </a:lnTo>
                  <a:lnTo>
                    <a:pt x="5641" y="387411"/>
                  </a:lnTo>
                  <a:lnTo>
                    <a:pt x="0" y="359410"/>
                  </a:lnTo>
                  <a:lnTo>
                    <a:pt x="0" y="71882"/>
                  </a:lnTo>
                  <a:close/>
                </a:path>
              </a:pathLst>
            </a:custGeom>
            <a:ln w="6349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6">
            <a:extLst>
              <a:ext uri="{FF2B5EF4-FFF2-40B4-BE49-F238E27FC236}">
                <a16:creationId xmlns:a16="http://schemas.microsoft.com/office/drawing/2014/main" id="{2FA88DE4-85A0-83D6-3F04-191DCBD6DB66}"/>
              </a:ext>
            </a:extLst>
          </p:cNvPr>
          <p:cNvSpPr txBox="1"/>
          <p:nvPr/>
        </p:nvSpPr>
        <p:spPr>
          <a:xfrm>
            <a:off x="3424618" y="2410460"/>
            <a:ext cx="5886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Aca</a:t>
            </a:r>
            <a:r>
              <a:rPr sz="1100" spc="-1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spc="5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ia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5" name="object 27">
            <a:extLst>
              <a:ext uri="{FF2B5EF4-FFF2-40B4-BE49-F238E27FC236}">
                <a16:creationId xmlns:a16="http://schemas.microsoft.com/office/drawing/2014/main" id="{1D2E520A-1860-821A-E4AC-AE163025621D}"/>
              </a:ext>
            </a:extLst>
          </p:cNvPr>
          <p:cNvGrpSpPr/>
          <p:nvPr/>
        </p:nvGrpSpPr>
        <p:grpSpPr>
          <a:xfrm>
            <a:off x="5592953" y="2296541"/>
            <a:ext cx="709295" cy="438150"/>
            <a:chOff x="5592953" y="2296541"/>
            <a:chExt cx="709295" cy="438150"/>
          </a:xfrm>
        </p:grpSpPr>
        <p:pic>
          <p:nvPicPr>
            <p:cNvPr id="26" name="object 28">
              <a:extLst>
                <a:ext uri="{FF2B5EF4-FFF2-40B4-BE49-F238E27FC236}">
                  <a16:creationId xmlns:a16="http://schemas.microsoft.com/office/drawing/2014/main" id="{414D1EA4-B576-13FD-7C74-6D3F226DDC85}"/>
                </a:ext>
              </a:extLst>
            </p:cNvPr>
            <p:cNvPicPr/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96128" y="2299716"/>
              <a:ext cx="702563" cy="431292"/>
            </a:xfrm>
            <a:prstGeom prst="rect">
              <a:avLst/>
            </a:prstGeom>
          </p:spPr>
        </p:pic>
        <p:sp>
          <p:nvSpPr>
            <p:cNvPr id="27" name="object 29">
              <a:extLst>
                <a:ext uri="{FF2B5EF4-FFF2-40B4-BE49-F238E27FC236}">
                  <a16:creationId xmlns:a16="http://schemas.microsoft.com/office/drawing/2014/main" id="{A42FF521-F8B8-FE70-E644-4D3CF65BDFDC}"/>
                </a:ext>
              </a:extLst>
            </p:cNvPr>
            <p:cNvSpPr/>
            <p:nvPr/>
          </p:nvSpPr>
          <p:spPr>
            <a:xfrm>
              <a:off x="5596128" y="2299716"/>
              <a:ext cx="702945" cy="431800"/>
            </a:xfrm>
            <a:custGeom>
              <a:avLst/>
              <a:gdLst/>
              <a:ahLst/>
              <a:cxnLst/>
              <a:rect l="l" t="t" r="r" b="b"/>
              <a:pathLst>
                <a:path w="702945" h="431800">
                  <a:moveTo>
                    <a:pt x="0" y="71882"/>
                  </a:moveTo>
                  <a:lnTo>
                    <a:pt x="5641" y="43880"/>
                  </a:lnTo>
                  <a:lnTo>
                    <a:pt x="21034" y="21034"/>
                  </a:lnTo>
                  <a:lnTo>
                    <a:pt x="43880" y="5641"/>
                  </a:lnTo>
                  <a:lnTo>
                    <a:pt x="71882" y="0"/>
                  </a:lnTo>
                  <a:lnTo>
                    <a:pt x="630682" y="0"/>
                  </a:lnTo>
                  <a:lnTo>
                    <a:pt x="658683" y="5641"/>
                  </a:lnTo>
                  <a:lnTo>
                    <a:pt x="681529" y="21034"/>
                  </a:lnTo>
                  <a:lnTo>
                    <a:pt x="696922" y="43880"/>
                  </a:lnTo>
                  <a:lnTo>
                    <a:pt x="702563" y="71882"/>
                  </a:lnTo>
                  <a:lnTo>
                    <a:pt x="702563" y="359410"/>
                  </a:lnTo>
                  <a:lnTo>
                    <a:pt x="696922" y="387411"/>
                  </a:lnTo>
                  <a:lnTo>
                    <a:pt x="681529" y="410257"/>
                  </a:lnTo>
                  <a:lnTo>
                    <a:pt x="658683" y="425650"/>
                  </a:lnTo>
                  <a:lnTo>
                    <a:pt x="630682" y="431292"/>
                  </a:lnTo>
                  <a:lnTo>
                    <a:pt x="71882" y="431292"/>
                  </a:lnTo>
                  <a:lnTo>
                    <a:pt x="43880" y="425650"/>
                  </a:lnTo>
                  <a:lnTo>
                    <a:pt x="21034" y="410257"/>
                  </a:lnTo>
                  <a:lnTo>
                    <a:pt x="5641" y="387411"/>
                  </a:lnTo>
                  <a:lnTo>
                    <a:pt x="0" y="359410"/>
                  </a:lnTo>
                  <a:lnTo>
                    <a:pt x="0" y="71882"/>
                  </a:lnTo>
                  <a:close/>
                </a:path>
              </a:pathLst>
            </a:custGeom>
            <a:ln w="6350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30">
            <a:extLst>
              <a:ext uri="{FF2B5EF4-FFF2-40B4-BE49-F238E27FC236}">
                <a16:creationId xmlns:a16="http://schemas.microsoft.com/office/drawing/2014/main" id="{AFFD9029-50AF-FE56-F4E8-9F316B31D087}"/>
              </a:ext>
            </a:extLst>
          </p:cNvPr>
          <p:cNvSpPr txBox="1"/>
          <p:nvPr/>
        </p:nvSpPr>
        <p:spPr>
          <a:xfrm>
            <a:off x="5794375" y="2365059"/>
            <a:ext cx="307975" cy="297517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36830" marR="5080" indent="-24765">
              <a:lnSpc>
                <a:spcPts val="1120"/>
              </a:lnSpc>
              <a:spcBef>
                <a:spcPts val="105"/>
              </a:spcBef>
            </a:pP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E- 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CRA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29" name="object 31">
            <a:extLst>
              <a:ext uri="{FF2B5EF4-FFF2-40B4-BE49-F238E27FC236}">
                <a16:creationId xmlns:a16="http://schemas.microsoft.com/office/drawing/2014/main" id="{77759F82-6B8D-10F8-96C8-28D5ED156A80}"/>
              </a:ext>
            </a:extLst>
          </p:cNvPr>
          <p:cNvGrpSpPr/>
          <p:nvPr/>
        </p:nvGrpSpPr>
        <p:grpSpPr>
          <a:xfrm>
            <a:off x="4177477" y="2296541"/>
            <a:ext cx="1372235" cy="438150"/>
            <a:chOff x="4139057" y="2296541"/>
            <a:chExt cx="1372235" cy="438150"/>
          </a:xfrm>
        </p:grpSpPr>
        <p:pic>
          <p:nvPicPr>
            <p:cNvPr id="30" name="object 32">
              <a:extLst>
                <a:ext uri="{FF2B5EF4-FFF2-40B4-BE49-F238E27FC236}">
                  <a16:creationId xmlns:a16="http://schemas.microsoft.com/office/drawing/2014/main" id="{13917392-5188-A072-26D7-D6FA3F0A6389}"/>
                </a:ext>
              </a:extLst>
            </p:cNvPr>
            <p:cNvPicPr/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42232" y="2299716"/>
              <a:ext cx="1365503" cy="431292"/>
            </a:xfrm>
            <a:prstGeom prst="rect">
              <a:avLst/>
            </a:prstGeom>
          </p:spPr>
        </p:pic>
        <p:sp>
          <p:nvSpPr>
            <p:cNvPr id="31" name="object 33">
              <a:extLst>
                <a:ext uri="{FF2B5EF4-FFF2-40B4-BE49-F238E27FC236}">
                  <a16:creationId xmlns:a16="http://schemas.microsoft.com/office/drawing/2014/main" id="{BC0323F1-BAFF-D179-2A5C-DD8E7BA93F9B}"/>
                </a:ext>
              </a:extLst>
            </p:cNvPr>
            <p:cNvSpPr/>
            <p:nvPr/>
          </p:nvSpPr>
          <p:spPr>
            <a:xfrm>
              <a:off x="4142232" y="2299716"/>
              <a:ext cx="1365885" cy="431800"/>
            </a:xfrm>
            <a:custGeom>
              <a:avLst/>
              <a:gdLst/>
              <a:ahLst/>
              <a:cxnLst/>
              <a:rect l="l" t="t" r="r" b="b"/>
              <a:pathLst>
                <a:path w="1365885" h="431800">
                  <a:moveTo>
                    <a:pt x="0" y="71882"/>
                  </a:moveTo>
                  <a:lnTo>
                    <a:pt x="5641" y="43880"/>
                  </a:lnTo>
                  <a:lnTo>
                    <a:pt x="21034" y="21034"/>
                  </a:lnTo>
                  <a:lnTo>
                    <a:pt x="43880" y="5641"/>
                  </a:lnTo>
                  <a:lnTo>
                    <a:pt x="71881" y="0"/>
                  </a:lnTo>
                  <a:lnTo>
                    <a:pt x="1293621" y="0"/>
                  </a:lnTo>
                  <a:lnTo>
                    <a:pt x="1321623" y="5641"/>
                  </a:lnTo>
                  <a:lnTo>
                    <a:pt x="1344469" y="21034"/>
                  </a:lnTo>
                  <a:lnTo>
                    <a:pt x="1359862" y="43880"/>
                  </a:lnTo>
                  <a:lnTo>
                    <a:pt x="1365503" y="71882"/>
                  </a:lnTo>
                  <a:lnTo>
                    <a:pt x="1365503" y="359410"/>
                  </a:lnTo>
                  <a:lnTo>
                    <a:pt x="1359862" y="387411"/>
                  </a:lnTo>
                  <a:lnTo>
                    <a:pt x="1344469" y="410257"/>
                  </a:lnTo>
                  <a:lnTo>
                    <a:pt x="1321623" y="425650"/>
                  </a:lnTo>
                  <a:lnTo>
                    <a:pt x="1293621" y="431292"/>
                  </a:lnTo>
                  <a:lnTo>
                    <a:pt x="71881" y="431292"/>
                  </a:lnTo>
                  <a:lnTo>
                    <a:pt x="43880" y="425650"/>
                  </a:lnTo>
                  <a:lnTo>
                    <a:pt x="21034" y="410257"/>
                  </a:lnTo>
                  <a:lnTo>
                    <a:pt x="5641" y="387411"/>
                  </a:lnTo>
                  <a:lnTo>
                    <a:pt x="0" y="359410"/>
                  </a:lnTo>
                  <a:lnTo>
                    <a:pt x="0" y="71882"/>
                  </a:lnTo>
                  <a:close/>
                </a:path>
              </a:pathLst>
            </a:custGeom>
            <a:ln w="6350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4">
            <a:extLst>
              <a:ext uri="{FF2B5EF4-FFF2-40B4-BE49-F238E27FC236}">
                <a16:creationId xmlns:a16="http://schemas.microsoft.com/office/drawing/2014/main" id="{07B67368-D5F5-7A05-D355-C822812A55AC}"/>
              </a:ext>
            </a:extLst>
          </p:cNvPr>
          <p:cNvSpPr txBox="1"/>
          <p:nvPr/>
        </p:nvSpPr>
        <p:spPr>
          <a:xfrm>
            <a:off x="4321241" y="2365059"/>
            <a:ext cx="1085215" cy="297517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250190" marR="5080" indent="-238125">
              <a:lnSpc>
                <a:spcPts val="1120"/>
              </a:lnSpc>
              <a:spcBef>
                <a:spcPts val="105"/>
              </a:spcBef>
            </a:pP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Go</a:t>
            </a:r>
            <a:r>
              <a:rPr sz="1100" spc="-5" err="1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ier</a:t>
            </a:r>
            <a:r>
              <a:rPr sz="1100" spc="-5" err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lang="es-ES" sz="110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acio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r>
              <a:rPr lang="es-ES" sz="110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 y</a:t>
            </a:r>
            <a:r>
              <a:rPr sz="11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Regional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3" name="object 35">
            <a:extLst>
              <a:ext uri="{FF2B5EF4-FFF2-40B4-BE49-F238E27FC236}">
                <a16:creationId xmlns:a16="http://schemas.microsoft.com/office/drawing/2014/main" id="{AB2743E5-C18E-2C6D-9064-95C36D6C94AA}"/>
              </a:ext>
            </a:extLst>
          </p:cNvPr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1992" y="4034028"/>
            <a:ext cx="1003554" cy="549401"/>
          </a:xfrm>
          <a:prstGeom prst="rect">
            <a:avLst/>
          </a:prstGeom>
        </p:spPr>
      </p:pic>
      <p:sp>
        <p:nvSpPr>
          <p:cNvPr id="34" name="object 36">
            <a:extLst>
              <a:ext uri="{FF2B5EF4-FFF2-40B4-BE49-F238E27FC236}">
                <a16:creationId xmlns:a16="http://schemas.microsoft.com/office/drawing/2014/main" id="{D05D390B-D462-E81A-3826-9A52B5A58206}"/>
              </a:ext>
            </a:extLst>
          </p:cNvPr>
          <p:cNvSpPr txBox="1"/>
          <p:nvPr/>
        </p:nvSpPr>
        <p:spPr>
          <a:xfrm>
            <a:off x="2358898" y="4079875"/>
            <a:ext cx="73469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2395">
              <a:lnSpc>
                <a:spcPct val="100000"/>
              </a:lnSpc>
              <a:spcBef>
                <a:spcPts val="100"/>
              </a:spcBef>
            </a:pP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Barreras </a:t>
            </a:r>
            <a:r>
              <a:rPr sz="11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Reg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lat</a:t>
            </a:r>
            <a:r>
              <a:rPr sz="1100" spc="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5" name="object 37">
            <a:extLst>
              <a:ext uri="{FF2B5EF4-FFF2-40B4-BE49-F238E27FC236}">
                <a16:creationId xmlns:a16="http://schemas.microsoft.com/office/drawing/2014/main" id="{8E34682E-8D80-6939-8594-2682634F2FE8}"/>
              </a:ext>
            </a:extLst>
          </p:cNvPr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572" y="4034028"/>
            <a:ext cx="1855469" cy="549401"/>
          </a:xfrm>
          <a:prstGeom prst="rect">
            <a:avLst/>
          </a:prstGeom>
        </p:spPr>
      </p:pic>
      <p:sp>
        <p:nvSpPr>
          <p:cNvPr id="36" name="object 38">
            <a:extLst>
              <a:ext uri="{FF2B5EF4-FFF2-40B4-BE49-F238E27FC236}">
                <a16:creationId xmlns:a16="http://schemas.microsoft.com/office/drawing/2014/main" id="{4149B78A-3244-1EA1-9C00-4BF92F8572F5}"/>
              </a:ext>
            </a:extLst>
          </p:cNvPr>
          <p:cNvSpPr txBox="1"/>
          <p:nvPr/>
        </p:nvSpPr>
        <p:spPr>
          <a:xfrm>
            <a:off x="554837" y="4079875"/>
            <a:ext cx="1519555" cy="36131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254635" marR="5080" indent="-242570">
              <a:spcBef>
                <a:spcPts val="100"/>
              </a:spcBef>
            </a:pPr>
            <a:r>
              <a:rPr sz="1100" spc="-5" err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ece</a:t>
            </a:r>
            <a:r>
              <a:rPr sz="1100" spc="-5" err="1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1100" spc="-10" err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spc="-5" err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r>
              <a:rPr lang="es-ES" sz="110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Reg</a:t>
            </a:r>
            <a:r>
              <a:rPr sz="1100" spc="-5" err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lat</a:t>
            </a:r>
            <a:r>
              <a:rPr sz="1100" spc="5" err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sz="1100" spc="-5" err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lang="es-ES" sz="110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Agenda</a:t>
            </a:r>
            <a:r>
              <a:rPr sz="11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err="1">
                <a:solidFill>
                  <a:srgbClr val="FFFFFF"/>
                </a:solidFill>
                <a:latin typeface="Calibri"/>
                <a:cs typeface="Calibri"/>
              </a:rPr>
              <a:t>Indicativa</a:t>
            </a:r>
            <a:endParaRPr sz="1100" err="1">
              <a:latin typeface="Calibri"/>
              <a:cs typeface="Calibri"/>
            </a:endParaRPr>
          </a:p>
        </p:txBody>
      </p:sp>
      <p:sp>
        <p:nvSpPr>
          <p:cNvPr id="37" name="object 39">
            <a:extLst>
              <a:ext uri="{FF2B5EF4-FFF2-40B4-BE49-F238E27FC236}">
                <a16:creationId xmlns:a16="http://schemas.microsoft.com/office/drawing/2014/main" id="{916D6DBF-BFF9-6609-1372-16DBB52A7566}"/>
              </a:ext>
            </a:extLst>
          </p:cNvPr>
          <p:cNvSpPr txBox="1"/>
          <p:nvPr/>
        </p:nvSpPr>
        <p:spPr>
          <a:xfrm>
            <a:off x="1124711" y="5444998"/>
            <a:ext cx="5419725" cy="311433"/>
          </a:xfrm>
          <a:prstGeom prst="roundRect">
            <a:avLst/>
          </a:prstGeom>
          <a:noFill/>
          <a:ln w="19050">
            <a:solidFill>
              <a:srgbClr val="31ADB6"/>
            </a:solidFill>
          </a:ln>
        </p:spPr>
        <p:txBody>
          <a:bodyPr vert="horz" wrap="square" lIns="0" tIns="34925" rIns="0" bIns="0" rtlCol="0" anchor="t">
            <a:spAutoFit/>
          </a:bodyPr>
          <a:lstStyle/>
          <a:p>
            <a:pPr marL="2269490" marR="1059815" indent="-1202690">
              <a:spcBef>
                <a:spcPts val="275"/>
              </a:spcBef>
            </a:pPr>
            <a:r>
              <a:rPr lang="es-ES" sz="1600" b="1" spc="-10">
                <a:latin typeface="Calibri"/>
                <a:cs typeface="Calibri"/>
              </a:rPr>
              <a:t>Plan Estratégico Quinquenal 2020-2024</a:t>
            </a:r>
          </a:p>
        </p:txBody>
      </p:sp>
      <p:pic>
        <p:nvPicPr>
          <p:cNvPr id="38" name="object 40">
            <a:extLst>
              <a:ext uri="{FF2B5EF4-FFF2-40B4-BE49-F238E27FC236}">
                <a16:creationId xmlns:a16="http://schemas.microsoft.com/office/drawing/2014/main" id="{9DC77E35-B068-1929-D403-29FF9391FDDC}"/>
              </a:ext>
            </a:extLst>
          </p:cNvPr>
          <p:cNvPicPr/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6683" y="4034015"/>
            <a:ext cx="1273302" cy="717054"/>
          </a:xfrm>
          <a:prstGeom prst="rect">
            <a:avLst/>
          </a:prstGeom>
        </p:spPr>
      </p:pic>
      <p:sp>
        <p:nvSpPr>
          <p:cNvPr id="39" name="object 41">
            <a:extLst>
              <a:ext uri="{FF2B5EF4-FFF2-40B4-BE49-F238E27FC236}">
                <a16:creationId xmlns:a16="http://schemas.microsoft.com/office/drawing/2014/main" id="{3514226A-E95B-8E6C-BF04-E4DB6CFBC758}"/>
              </a:ext>
            </a:extLst>
          </p:cNvPr>
          <p:cNvSpPr txBox="1"/>
          <p:nvPr/>
        </p:nvSpPr>
        <p:spPr>
          <a:xfrm>
            <a:off x="3351021" y="4079875"/>
            <a:ext cx="94615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Fa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r>
              <a:rPr sz="1100" spc="5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res</a:t>
            </a:r>
            <a:r>
              <a:rPr sz="11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críticos  y 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éxito del </a:t>
            </a:r>
            <a:r>
              <a:rPr sz="11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sector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0" name="object 42">
            <a:extLst>
              <a:ext uri="{FF2B5EF4-FFF2-40B4-BE49-F238E27FC236}">
                <a16:creationId xmlns:a16="http://schemas.microsoft.com/office/drawing/2014/main" id="{3E424F92-5D7B-9232-8A94-CC113B6EC541}"/>
              </a:ext>
            </a:extLst>
          </p:cNvPr>
          <p:cNvPicPr/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8755" y="4038587"/>
            <a:ext cx="861822" cy="517410"/>
          </a:xfrm>
          <a:prstGeom prst="rect">
            <a:avLst/>
          </a:prstGeom>
        </p:spPr>
      </p:pic>
      <p:sp>
        <p:nvSpPr>
          <p:cNvPr id="41" name="object 43">
            <a:extLst>
              <a:ext uri="{FF2B5EF4-FFF2-40B4-BE49-F238E27FC236}">
                <a16:creationId xmlns:a16="http://schemas.microsoft.com/office/drawing/2014/main" id="{61683D25-AEFA-BF83-7DA6-604C4226AF10}"/>
              </a:ext>
            </a:extLst>
          </p:cNvPr>
          <p:cNvSpPr txBox="1"/>
          <p:nvPr/>
        </p:nvSpPr>
        <p:spPr>
          <a:xfrm>
            <a:off x="6306692" y="4084701"/>
            <a:ext cx="350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FO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DA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2" name="object 44">
            <a:extLst>
              <a:ext uri="{FF2B5EF4-FFF2-40B4-BE49-F238E27FC236}">
                <a16:creationId xmlns:a16="http://schemas.microsoft.com/office/drawing/2014/main" id="{FF4C27FD-F9E4-B3C7-3D86-EF37111CFA33}"/>
              </a:ext>
            </a:extLst>
          </p:cNvPr>
          <p:cNvPicPr/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0079" y="4024884"/>
            <a:ext cx="1608581" cy="718565"/>
          </a:xfrm>
          <a:prstGeom prst="rect">
            <a:avLst/>
          </a:prstGeom>
        </p:spPr>
      </p:pic>
      <p:sp>
        <p:nvSpPr>
          <p:cNvPr id="43" name="object 45">
            <a:extLst>
              <a:ext uri="{FF2B5EF4-FFF2-40B4-BE49-F238E27FC236}">
                <a16:creationId xmlns:a16="http://schemas.microsoft.com/office/drawing/2014/main" id="{EAB90003-E8C3-9865-7957-5D0CA8458DB6}"/>
              </a:ext>
            </a:extLst>
          </p:cNvPr>
          <p:cNvSpPr txBox="1"/>
          <p:nvPr/>
        </p:nvSpPr>
        <p:spPr>
          <a:xfrm>
            <a:off x="4857750" y="4071365"/>
            <a:ext cx="827405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590" algn="ctr">
              <a:lnSpc>
                <a:spcPct val="100000"/>
              </a:lnSpc>
              <a:spcBef>
                <a:spcPts val="100"/>
              </a:spcBef>
            </a:pP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Misión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ón</a:t>
            </a:r>
            <a:r>
              <a:rPr sz="11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>
                <a:solidFill>
                  <a:srgbClr val="FFFFFF"/>
                </a:solidFill>
                <a:latin typeface="Calibri"/>
                <a:cs typeface="Calibri"/>
              </a:rPr>
              <a:t>ores</a:t>
            </a:r>
            <a:endParaRPr sz="1100">
              <a:latin typeface="Calibri"/>
              <a:cs typeface="Calibri"/>
            </a:endParaRPr>
          </a:p>
          <a:p>
            <a:pPr marR="22860" algn="ctr">
              <a:lnSpc>
                <a:spcPct val="100000"/>
              </a:lnSpc>
            </a:pPr>
            <a:r>
              <a:rPr sz="1100" spc="-5">
                <a:solidFill>
                  <a:srgbClr val="FFFFFF"/>
                </a:solidFill>
                <a:latin typeface="Calibri"/>
                <a:cs typeface="Calibri"/>
              </a:rPr>
              <a:t>Objetivos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4" name="object 46">
            <a:extLst>
              <a:ext uri="{FF2B5EF4-FFF2-40B4-BE49-F238E27FC236}">
                <a16:creationId xmlns:a16="http://schemas.microsoft.com/office/drawing/2014/main" id="{733AE32D-7436-038E-8CAF-C418746D8446}"/>
              </a:ext>
            </a:extLst>
          </p:cNvPr>
          <p:cNvSpPr/>
          <p:nvPr/>
        </p:nvSpPr>
        <p:spPr>
          <a:xfrm>
            <a:off x="1549908" y="3069335"/>
            <a:ext cx="1728470" cy="600710"/>
          </a:xfrm>
          <a:custGeom>
            <a:avLst/>
            <a:gdLst/>
            <a:ahLst/>
            <a:cxnLst/>
            <a:rect l="l" t="t" r="r" b="b"/>
            <a:pathLst>
              <a:path w="1728470" h="600710">
                <a:moveTo>
                  <a:pt x="864108" y="0"/>
                </a:moveTo>
                <a:lnTo>
                  <a:pt x="796574" y="902"/>
                </a:lnTo>
                <a:lnTo>
                  <a:pt x="730462" y="3567"/>
                </a:lnTo>
                <a:lnTo>
                  <a:pt x="665965" y="7926"/>
                </a:lnTo>
                <a:lnTo>
                  <a:pt x="603275" y="13913"/>
                </a:lnTo>
                <a:lnTo>
                  <a:pt x="542582" y="21462"/>
                </a:lnTo>
                <a:lnTo>
                  <a:pt x="484081" y="30506"/>
                </a:lnTo>
                <a:lnTo>
                  <a:pt x="427961" y="40978"/>
                </a:lnTo>
                <a:lnTo>
                  <a:pt x="374417" y="52812"/>
                </a:lnTo>
                <a:lnTo>
                  <a:pt x="323638" y="65940"/>
                </a:lnTo>
                <a:lnTo>
                  <a:pt x="275819" y="80297"/>
                </a:lnTo>
                <a:lnTo>
                  <a:pt x="231150" y="95816"/>
                </a:lnTo>
                <a:lnTo>
                  <a:pt x="189824" y="112429"/>
                </a:lnTo>
                <a:lnTo>
                  <a:pt x="152033" y="130071"/>
                </a:lnTo>
                <a:lnTo>
                  <a:pt x="117968" y="148674"/>
                </a:lnTo>
                <a:lnTo>
                  <a:pt x="61788" y="188500"/>
                </a:lnTo>
                <a:lnTo>
                  <a:pt x="22820" y="231372"/>
                </a:lnTo>
                <a:lnTo>
                  <a:pt x="2599" y="276758"/>
                </a:lnTo>
                <a:lnTo>
                  <a:pt x="0" y="300227"/>
                </a:lnTo>
                <a:lnTo>
                  <a:pt x="2599" y="323697"/>
                </a:lnTo>
                <a:lnTo>
                  <a:pt x="22820" y="369083"/>
                </a:lnTo>
                <a:lnTo>
                  <a:pt x="61788" y="411955"/>
                </a:lnTo>
                <a:lnTo>
                  <a:pt x="117968" y="451781"/>
                </a:lnTo>
                <a:lnTo>
                  <a:pt x="152033" y="470384"/>
                </a:lnTo>
                <a:lnTo>
                  <a:pt x="189824" y="488026"/>
                </a:lnTo>
                <a:lnTo>
                  <a:pt x="231150" y="504639"/>
                </a:lnTo>
                <a:lnTo>
                  <a:pt x="275819" y="520158"/>
                </a:lnTo>
                <a:lnTo>
                  <a:pt x="323638" y="534515"/>
                </a:lnTo>
                <a:lnTo>
                  <a:pt x="374417" y="547643"/>
                </a:lnTo>
                <a:lnTo>
                  <a:pt x="427961" y="559477"/>
                </a:lnTo>
                <a:lnTo>
                  <a:pt x="484081" y="569949"/>
                </a:lnTo>
                <a:lnTo>
                  <a:pt x="542582" y="578993"/>
                </a:lnTo>
                <a:lnTo>
                  <a:pt x="603275" y="586542"/>
                </a:lnTo>
                <a:lnTo>
                  <a:pt x="665965" y="592529"/>
                </a:lnTo>
                <a:lnTo>
                  <a:pt x="730462" y="596888"/>
                </a:lnTo>
                <a:lnTo>
                  <a:pt x="796574" y="599553"/>
                </a:lnTo>
                <a:lnTo>
                  <a:pt x="864108" y="600456"/>
                </a:lnTo>
                <a:lnTo>
                  <a:pt x="931641" y="599553"/>
                </a:lnTo>
                <a:lnTo>
                  <a:pt x="997753" y="596888"/>
                </a:lnTo>
                <a:lnTo>
                  <a:pt x="1062250" y="592529"/>
                </a:lnTo>
                <a:lnTo>
                  <a:pt x="1124940" y="586542"/>
                </a:lnTo>
                <a:lnTo>
                  <a:pt x="1185633" y="578993"/>
                </a:lnTo>
                <a:lnTo>
                  <a:pt x="1244134" y="569949"/>
                </a:lnTo>
                <a:lnTo>
                  <a:pt x="1300254" y="559477"/>
                </a:lnTo>
                <a:lnTo>
                  <a:pt x="1353798" y="547643"/>
                </a:lnTo>
                <a:lnTo>
                  <a:pt x="1404577" y="534515"/>
                </a:lnTo>
                <a:lnTo>
                  <a:pt x="1452396" y="520158"/>
                </a:lnTo>
                <a:lnTo>
                  <a:pt x="1497065" y="504639"/>
                </a:lnTo>
                <a:lnTo>
                  <a:pt x="1538391" y="488026"/>
                </a:lnTo>
                <a:lnTo>
                  <a:pt x="1576182" y="470384"/>
                </a:lnTo>
                <a:lnTo>
                  <a:pt x="1610247" y="451781"/>
                </a:lnTo>
                <a:lnTo>
                  <a:pt x="1666427" y="411955"/>
                </a:lnTo>
                <a:lnTo>
                  <a:pt x="1705395" y="369083"/>
                </a:lnTo>
                <a:lnTo>
                  <a:pt x="1725616" y="323697"/>
                </a:lnTo>
                <a:lnTo>
                  <a:pt x="1728215" y="300227"/>
                </a:lnTo>
                <a:lnTo>
                  <a:pt x="1725616" y="276758"/>
                </a:lnTo>
                <a:lnTo>
                  <a:pt x="1705395" y="231372"/>
                </a:lnTo>
                <a:lnTo>
                  <a:pt x="1666427" y="188500"/>
                </a:lnTo>
                <a:lnTo>
                  <a:pt x="1610247" y="148674"/>
                </a:lnTo>
                <a:lnTo>
                  <a:pt x="1576182" y="130071"/>
                </a:lnTo>
                <a:lnTo>
                  <a:pt x="1538391" y="112429"/>
                </a:lnTo>
                <a:lnTo>
                  <a:pt x="1497065" y="95816"/>
                </a:lnTo>
                <a:lnTo>
                  <a:pt x="1452396" y="80297"/>
                </a:lnTo>
                <a:lnTo>
                  <a:pt x="1404577" y="65940"/>
                </a:lnTo>
                <a:lnTo>
                  <a:pt x="1353798" y="52812"/>
                </a:lnTo>
                <a:lnTo>
                  <a:pt x="1300254" y="40978"/>
                </a:lnTo>
                <a:lnTo>
                  <a:pt x="1244134" y="30506"/>
                </a:lnTo>
                <a:lnTo>
                  <a:pt x="1185633" y="21462"/>
                </a:lnTo>
                <a:lnTo>
                  <a:pt x="1124940" y="13913"/>
                </a:lnTo>
                <a:lnTo>
                  <a:pt x="1062250" y="7926"/>
                </a:lnTo>
                <a:lnTo>
                  <a:pt x="997753" y="3567"/>
                </a:lnTo>
                <a:lnTo>
                  <a:pt x="931641" y="902"/>
                </a:lnTo>
                <a:lnTo>
                  <a:pt x="864108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7">
            <a:extLst>
              <a:ext uri="{FF2B5EF4-FFF2-40B4-BE49-F238E27FC236}">
                <a16:creationId xmlns:a16="http://schemas.microsoft.com/office/drawing/2014/main" id="{D5A4A397-4665-A86C-164A-A0B018AEBB86}"/>
              </a:ext>
            </a:extLst>
          </p:cNvPr>
          <p:cNvSpPr txBox="1"/>
          <p:nvPr/>
        </p:nvSpPr>
        <p:spPr>
          <a:xfrm>
            <a:off x="1920620" y="3132277"/>
            <a:ext cx="98615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>
                <a:solidFill>
                  <a:srgbClr val="FFFFFF"/>
                </a:solidFill>
                <a:latin typeface="Calibri"/>
                <a:cs typeface="Calibri"/>
              </a:rPr>
              <a:t>Círculos</a:t>
            </a:r>
            <a:r>
              <a:rPr sz="1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endParaRPr sz="1400">
              <a:latin typeface="Calibri"/>
              <a:cs typeface="Calibri"/>
            </a:endParaRPr>
          </a:p>
          <a:p>
            <a:pPr marL="96520">
              <a:lnSpc>
                <a:spcPct val="100000"/>
              </a:lnSpc>
            </a:pPr>
            <a:r>
              <a:rPr sz="1400" spc="-5">
                <a:solidFill>
                  <a:srgbClr val="FFFFFF"/>
                </a:solidFill>
                <a:latin typeface="Calibri"/>
                <a:cs typeface="Calibri"/>
              </a:rPr>
              <a:t>Regulación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8">
            <a:extLst>
              <a:ext uri="{FF2B5EF4-FFF2-40B4-BE49-F238E27FC236}">
                <a16:creationId xmlns:a16="http://schemas.microsoft.com/office/drawing/2014/main" id="{7610F5AC-739A-9BC8-62A7-BBACB15C3E55}"/>
              </a:ext>
            </a:extLst>
          </p:cNvPr>
          <p:cNvSpPr/>
          <p:nvPr/>
        </p:nvSpPr>
        <p:spPr>
          <a:xfrm>
            <a:off x="4590288" y="3124200"/>
            <a:ext cx="1492250" cy="546100"/>
          </a:xfrm>
          <a:custGeom>
            <a:avLst/>
            <a:gdLst/>
            <a:ahLst/>
            <a:cxnLst/>
            <a:rect l="l" t="t" r="r" b="b"/>
            <a:pathLst>
              <a:path w="1492250" h="546100">
                <a:moveTo>
                  <a:pt x="745998" y="0"/>
                </a:moveTo>
                <a:lnTo>
                  <a:pt x="678099" y="1115"/>
                </a:lnTo>
                <a:lnTo>
                  <a:pt x="611907" y="4396"/>
                </a:lnTo>
                <a:lnTo>
                  <a:pt x="547687" y="9747"/>
                </a:lnTo>
                <a:lnTo>
                  <a:pt x="485701" y="17071"/>
                </a:lnTo>
                <a:lnTo>
                  <a:pt x="426212" y="26272"/>
                </a:lnTo>
                <a:lnTo>
                  <a:pt x="369485" y="37253"/>
                </a:lnTo>
                <a:lnTo>
                  <a:pt x="315782" y="49918"/>
                </a:lnTo>
                <a:lnTo>
                  <a:pt x="265367" y="64171"/>
                </a:lnTo>
                <a:lnTo>
                  <a:pt x="218503" y="79914"/>
                </a:lnTo>
                <a:lnTo>
                  <a:pt x="175454" y="97053"/>
                </a:lnTo>
                <a:lnTo>
                  <a:pt x="136483" y="115489"/>
                </a:lnTo>
                <a:lnTo>
                  <a:pt x="101854" y="135128"/>
                </a:lnTo>
                <a:lnTo>
                  <a:pt x="46673" y="177624"/>
                </a:lnTo>
                <a:lnTo>
                  <a:pt x="12019" y="223770"/>
                </a:lnTo>
                <a:lnTo>
                  <a:pt x="0" y="272796"/>
                </a:lnTo>
                <a:lnTo>
                  <a:pt x="3048" y="297620"/>
                </a:lnTo>
                <a:lnTo>
                  <a:pt x="26648" y="345302"/>
                </a:lnTo>
                <a:lnTo>
                  <a:pt x="71829" y="389720"/>
                </a:lnTo>
                <a:lnTo>
                  <a:pt x="136483" y="430102"/>
                </a:lnTo>
                <a:lnTo>
                  <a:pt x="175454" y="448538"/>
                </a:lnTo>
                <a:lnTo>
                  <a:pt x="218503" y="465677"/>
                </a:lnTo>
                <a:lnTo>
                  <a:pt x="265367" y="481420"/>
                </a:lnTo>
                <a:lnTo>
                  <a:pt x="315782" y="495673"/>
                </a:lnTo>
                <a:lnTo>
                  <a:pt x="369485" y="508338"/>
                </a:lnTo>
                <a:lnTo>
                  <a:pt x="426212" y="519319"/>
                </a:lnTo>
                <a:lnTo>
                  <a:pt x="485701" y="528520"/>
                </a:lnTo>
                <a:lnTo>
                  <a:pt x="547687" y="535844"/>
                </a:lnTo>
                <a:lnTo>
                  <a:pt x="611907" y="541195"/>
                </a:lnTo>
                <a:lnTo>
                  <a:pt x="678099" y="544476"/>
                </a:lnTo>
                <a:lnTo>
                  <a:pt x="745998" y="545592"/>
                </a:lnTo>
                <a:lnTo>
                  <a:pt x="813896" y="544476"/>
                </a:lnTo>
                <a:lnTo>
                  <a:pt x="880088" y="541195"/>
                </a:lnTo>
                <a:lnTo>
                  <a:pt x="944308" y="535844"/>
                </a:lnTo>
                <a:lnTo>
                  <a:pt x="1006294" y="528520"/>
                </a:lnTo>
                <a:lnTo>
                  <a:pt x="1065783" y="519319"/>
                </a:lnTo>
                <a:lnTo>
                  <a:pt x="1122510" y="508338"/>
                </a:lnTo>
                <a:lnTo>
                  <a:pt x="1176213" y="495673"/>
                </a:lnTo>
                <a:lnTo>
                  <a:pt x="1226628" y="481420"/>
                </a:lnTo>
                <a:lnTo>
                  <a:pt x="1273492" y="465677"/>
                </a:lnTo>
                <a:lnTo>
                  <a:pt x="1316541" y="448538"/>
                </a:lnTo>
                <a:lnTo>
                  <a:pt x="1355512" y="430102"/>
                </a:lnTo>
                <a:lnTo>
                  <a:pt x="1390141" y="410463"/>
                </a:lnTo>
                <a:lnTo>
                  <a:pt x="1445322" y="367967"/>
                </a:lnTo>
                <a:lnTo>
                  <a:pt x="1479976" y="321821"/>
                </a:lnTo>
                <a:lnTo>
                  <a:pt x="1491996" y="272796"/>
                </a:lnTo>
                <a:lnTo>
                  <a:pt x="1488947" y="247971"/>
                </a:lnTo>
                <a:lnTo>
                  <a:pt x="1465347" y="200289"/>
                </a:lnTo>
                <a:lnTo>
                  <a:pt x="1420166" y="155871"/>
                </a:lnTo>
                <a:lnTo>
                  <a:pt x="1355512" y="115489"/>
                </a:lnTo>
                <a:lnTo>
                  <a:pt x="1316541" y="97053"/>
                </a:lnTo>
                <a:lnTo>
                  <a:pt x="1273492" y="79914"/>
                </a:lnTo>
                <a:lnTo>
                  <a:pt x="1226628" y="64171"/>
                </a:lnTo>
                <a:lnTo>
                  <a:pt x="1176213" y="49918"/>
                </a:lnTo>
                <a:lnTo>
                  <a:pt x="1122510" y="37253"/>
                </a:lnTo>
                <a:lnTo>
                  <a:pt x="1065783" y="26272"/>
                </a:lnTo>
                <a:lnTo>
                  <a:pt x="1006294" y="17071"/>
                </a:lnTo>
                <a:lnTo>
                  <a:pt x="944308" y="9747"/>
                </a:lnTo>
                <a:lnTo>
                  <a:pt x="880088" y="4396"/>
                </a:lnTo>
                <a:lnTo>
                  <a:pt x="813896" y="1115"/>
                </a:lnTo>
                <a:lnTo>
                  <a:pt x="745998" y="0"/>
                </a:lnTo>
                <a:close/>
              </a:path>
            </a:pathLst>
          </a:custGeom>
          <a:solidFill>
            <a:srgbClr val="386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9">
            <a:extLst>
              <a:ext uri="{FF2B5EF4-FFF2-40B4-BE49-F238E27FC236}">
                <a16:creationId xmlns:a16="http://schemas.microsoft.com/office/drawing/2014/main" id="{9A58A75F-4C5F-7E0F-B95A-8D44DBC71B99}"/>
              </a:ext>
            </a:extLst>
          </p:cNvPr>
          <p:cNvSpPr txBox="1"/>
          <p:nvPr/>
        </p:nvSpPr>
        <p:spPr>
          <a:xfrm>
            <a:off x="4863845" y="3139312"/>
            <a:ext cx="1116965" cy="457176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marR="5080" indent="4445">
              <a:spcBef>
                <a:spcPts val="105"/>
              </a:spcBef>
            </a:pPr>
            <a:r>
              <a:rPr sz="1400" spc="-1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400" spc="-5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>
                <a:solidFill>
                  <a:srgbClr val="FFFFFF"/>
                </a:solidFill>
                <a:latin typeface="Calibri"/>
                <a:cs typeface="Calibri"/>
              </a:rPr>
              <a:t>ea</a:t>
            </a:r>
            <a:r>
              <a:rPr sz="1400" spc="-1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>
                <a:solidFill>
                  <a:srgbClr val="FFFFFF"/>
                </a:solidFill>
                <a:latin typeface="Calibri"/>
                <a:cs typeface="Calibri"/>
              </a:rPr>
              <a:t>ión</a:t>
            </a:r>
            <a:r>
              <a:rPr lang="es-ES" sz="1400">
                <a:solidFill>
                  <a:srgbClr val="FFFFFF"/>
                </a:solidFill>
                <a:latin typeface="Calibri"/>
                <a:cs typeface="Calibri"/>
              </a:rPr>
              <a:t> </a:t>
            </a:r>
            <a:endParaRPr lang="es-ES" sz="1400" err="1">
              <a:solidFill>
                <a:srgbClr val="000000"/>
              </a:solidFill>
              <a:latin typeface="Calibri"/>
              <a:cs typeface="Calibri"/>
            </a:endParaRPr>
          </a:p>
          <a:p>
            <a:pPr marL="12700" marR="5080" indent="4445">
              <a:spcBef>
                <a:spcPts val="105"/>
              </a:spcBef>
            </a:pPr>
            <a:r>
              <a:rPr sz="1400" spc="-5" err="1">
                <a:solidFill>
                  <a:srgbClr val="FFFFFF"/>
                </a:solidFill>
                <a:latin typeface="Calibri"/>
                <a:cs typeface="Calibri"/>
              </a:rPr>
              <a:t>Estraté</a:t>
            </a:r>
            <a:r>
              <a:rPr sz="1400" err="1">
                <a:solidFill>
                  <a:srgbClr val="FFFFFF"/>
                </a:solidFill>
                <a:latin typeface="Calibri"/>
                <a:cs typeface="Calibri"/>
              </a:rPr>
              <a:t>gi</a:t>
            </a:r>
            <a:r>
              <a:rPr sz="1400" spc="-10" err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err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400" err="1">
              <a:latin typeface="Calibri"/>
              <a:cs typeface="Calibri"/>
            </a:endParaRPr>
          </a:p>
        </p:txBody>
      </p:sp>
      <p:pic>
        <p:nvPicPr>
          <p:cNvPr id="48" name="object 50">
            <a:extLst>
              <a:ext uri="{FF2B5EF4-FFF2-40B4-BE49-F238E27FC236}">
                <a16:creationId xmlns:a16="http://schemas.microsoft.com/office/drawing/2014/main" id="{94500C2A-F6E0-5E5F-E277-E2183152F832}"/>
              </a:ext>
            </a:extLst>
          </p:cNvPr>
          <p:cNvPicPr/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3343" y="5361940"/>
            <a:ext cx="678179" cy="515112"/>
          </a:xfrm>
          <a:prstGeom prst="rect">
            <a:avLst/>
          </a:prstGeom>
        </p:spPr>
      </p:pic>
      <p:sp>
        <p:nvSpPr>
          <p:cNvPr id="49" name="object 51">
            <a:extLst>
              <a:ext uri="{FF2B5EF4-FFF2-40B4-BE49-F238E27FC236}">
                <a16:creationId xmlns:a16="http://schemas.microsoft.com/office/drawing/2014/main" id="{37BDF074-CBAA-5381-5490-CC8FE5774044}"/>
              </a:ext>
            </a:extLst>
          </p:cNvPr>
          <p:cNvSpPr txBox="1"/>
          <p:nvPr/>
        </p:nvSpPr>
        <p:spPr>
          <a:xfrm>
            <a:off x="10753343" y="5361940"/>
            <a:ext cx="756000" cy="54000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265"/>
              </a:spcBef>
            </a:pPr>
            <a:r>
              <a:rPr sz="1400" b="1" spc="-35">
                <a:solidFill>
                  <a:srgbClr val="1C3481"/>
                </a:solidFill>
                <a:latin typeface="Calibri"/>
                <a:cs typeface="Calibri"/>
              </a:rPr>
              <a:t>PAI</a:t>
            </a:r>
            <a:endParaRPr sz="1400">
              <a:latin typeface="Calibri"/>
              <a:cs typeface="Calibri"/>
            </a:endParaRPr>
          </a:p>
          <a:p>
            <a:pPr marL="160020">
              <a:lnSpc>
                <a:spcPct val="100000"/>
              </a:lnSpc>
            </a:pPr>
            <a:r>
              <a:rPr sz="1400" b="1" spc="-5">
                <a:solidFill>
                  <a:srgbClr val="1C3481"/>
                </a:solidFill>
                <a:latin typeface="Calibri"/>
                <a:cs typeface="Calibri"/>
              </a:rPr>
              <a:t>2024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51" name="object 54">
            <a:extLst>
              <a:ext uri="{FF2B5EF4-FFF2-40B4-BE49-F238E27FC236}">
                <a16:creationId xmlns:a16="http://schemas.microsoft.com/office/drawing/2014/main" id="{AB6A1A41-EBEE-F30C-F99A-362A9895B8C1}"/>
              </a:ext>
            </a:extLst>
          </p:cNvPr>
          <p:cNvPicPr/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4448" y="1371472"/>
            <a:ext cx="76200" cy="122681"/>
          </a:xfrm>
          <a:prstGeom prst="rect">
            <a:avLst/>
          </a:prstGeom>
        </p:spPr>
      </p:pic>
      <p:sp>
        <p:nvSpPr>
          <p:cNvPr id="52" name="object 55">
            <a:extLst>
              <a:ext uri="{FF2B5EF4-FFF2-40B4-BE49-F238E27FC236}">
                <a16:creationId xmlns:a16="http://schemas.microsoft.com/office/drawing/2014/main" id="{07CC115F-C064-3970-BBF4-F1AC02DA5905}"/>
              </a:ext>
            </a:extLst>
          </p:cNvPr>
          <p:cNvSpPr/>
          <p:nvPr/>
        </p:nvSpPr>
        <p:spPr>
          <a:xfrm>
            <a:off x="3814572" y="1976627"/>
            <a:ext cx="1854200" cy="263525"/>
          </a:xfrm>
          <a:custGeom>
            <a:avLst/>
            <a:gdLst/>
            <a:ahLst/>
            <a:cxnLst/>
            <a:rect l="l" t="t" r="r" b="b"/>
            <a:pathLst>
              <a:path w="1854200" h="263525">
                <a:moveTo>
                  <a:pt x="31750" y="187325"/>
                </a:moveTo>
                <a:lnTo>
                  <a:pt x="0" y="187325"/>
                </a:lnTo>
                <a:lnTo>
                  <a:pt x="38100" y="263525"/>
                </a:lnTo>
                <a:lnTo>
                  <a:pt x="69850" y="200025"/>
                </a:lnTo>
                <a:lnTo>
                  <a:pt x="31750" y="200025"/>
                </a:lnTo>
                <a:lnTo>
                  <a:pt x="31750" y="187325"/>
                </a:lnTo>
                <a:close/>
              </a:path>
              <a:path w="1854200" h="263525">
                <a:moveTo>
                  <a:pt x="1840991" y="125475"/>
                </a:moveTo>
                <a:lnTo>
                  <a:pt x="31750" y="125475"/>
                </a:lnTo>
                <a:lnTo>
                  <a:pt x="31750" y="200025"/>
                </a:lnTo>
                <a:lnTo>
                  <a:pt x="44450" y="200025"/>
                </a:lnTo>
                <a:lnTo>
                  <a:pt x="44450" y="138175"/>
                </a:lnTo>
                <a:lnTo>
                  <a:pt x="38100" y="138175"/>
                </a:lnTo>
                <a:lnTo>
                  <a:pt x="44450" y="131825"/>
                </a:lnTo>
                <a:lnTo>
                  <a:pt x="1840991" y="131825"/>
                </a:lnTo>
                <a:lnTo>
                  <a:pt x="1840991" y="125475"/>
                </a:lnTo>
                <a:close/>
              </a:path>
              <a:path w="1854200" h="263525">
                <a:moveTo>
                  <a:pt x="76200" y="187325"/>
                </a:moveTo>
                <a:lnTo>
                  <a:pt x="44450" y="187325"/>
                </a:lnTo>
                <a:lnTo>
                  <a:pt x="44450" y="200025"/>
                </a:lnTo>
                <a:lnTo>
                  <a:pt x="69850" y="200025"/>
                </a:lnTo>
                <a:lnTo>
                  <a:pt x="76200" y="187325"/>
                </a:lnTo>
                <a:close/>
              </a:path>
              <a:path w="1854200" h="263525">
                <a:moveTo>
                  <a:pt x="44450" y="131825"/>
                </a:moveTo>
                <a:lnTo>
                  <a:pt x="38100" y="138175"/>
                </a:lnTo>
                <a:lnTo>
                  <a:pt x="44450" y="138175"/>
                </a:lnTo>
                <a:lnTo>
                  <a:pt x="44450" y="131825"/>
                </a:lnTo>
                <a:close/>
              </a:path>
              <a:path w="1854200" h="263525">
                <a:moveTo>
                  <a:pt x="1853691" y="125475"/>
                </a:moveTo>
                <a:lnTo>
                  <a:pt x="1847341" y="125475"/>
                </a:lnTo>
                <a:lnTo>
                  <a:pt x="1840991" y="131825"/>
                </a:lnTo>
                <a:lnTo>
                  <a:pt x="44450" y="131825"/>
                </a:lnTo>
                <a:lnTo>
                  <a:pt x="44450" y="138175"/>
                </a:lnTo>
                <a:lnTo>
                  <a:pt x="1853691" y="138175"/>
                </a:lnTo>
                <a:lnTo>
                  <a:pt x="1853691" y="125475"/>
                </a:lnTo>
                <a:close/>
              </a:path>
              <a:path w="1854200" h="263525">
                <a:moveTo>
                  <a:pt x="1853691" y="0"/>
                </a:moveTo>
                <a:lnTo>
                  <a:pt x="1840991" y="0"/>
                </a:lnTo>
                <a:lnTo>
                  <a:pt x="1840991" y="131825"/>
                </a:lnTo>
                <a:lnTo>
                  <a:pt x="1847341" y="125475"/>
                </a:lnTo>
                <a:lnTo>
                  <a:pt x="1853691" y="125475"/>
                </a:lnTo>
                <a:lnTo>
                  <a:pt x="1853691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6">
            <a:extLst>
              <a:ext uri="{FF2B5EF4-FFF2-40B4-BE49-F238E27FC236}">
                <a16:creationId xmlns:a16="http://schemas.microsoft.com/office/drawing/2014/main" id="{E96BA89F-D1B1-CDC8-5A61-8384060B0FCB}"/>
              </a:ext>
            </a:extLst>
          </p:cNvPr>
          <p:cNvSpPr/>
          <p:nvPr/>
        </p:nvSpPr>
        <p:spPr>
          <a:xfrm>
            <a:off x="1315211" y="4485131"/>
            <a:ext cx="2519680" cy="753110"/>
          </a:xfrm>
          <a:custGeom>
            <a:avLst/>
            <a:gdLst/>
            <a:ahLst/>
            <a:cxnLst/>
            <a:rect l="l" t="t" r="r" b="b"/>
            <a:pathLst>
              <a:path w="2519679" h="753110">
                <a:moveTo>
                  <a:pt x="0" y="0"/>
                </a:moveTo>
                <a:lnTo>
                  <a:pt x="0" y="376301"/>
                </a:lnTo>
                <a:lnTo>
                  <a:pt x="2519426" y="376301"/>
                </a:lnTo>
                <a:lnTo>
                  <a:pt x="2519426" y="752602"/>
                </a:lnTo>
              </a:path>
            </a:pathLst>
          </a:custGeom>
          <a:ln w="6349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7">
            <a:extLst>
              <a:ext uri="{FF2B5EF4-FFF2-40B4-BE49-F238E27FC236}">
                <a16:creationId xmlns:a16="http://schemas.microsoft.com/office/drawing/2014/main" id="{098F7EAB-4863-561E-8B99-D3F18EFCAFDA}"/>
              </a:ext>
            </a:extLst>
          </p:cNvPr>
          <p:cNvSpPr/>
          <p:nvPr/>
        </p:nvSpPr>
        <p:spPr>
          <a:xfrm>
            <a:off x="2724911" y="4485131"/>
            <a:ext cx="1109345" cy="753110"/>
          </a:xfrm>
          <a:custGeom>
            <a:avLst/>
            <a:gdLst/>
            <a:ahLst/>
            <a:cxnLst/>
            <a:rect l="l" t="t" r="r" b="b"/>
            <a:pathLst>
              <a:path w="1109345" h="753110">
                <a:moveTo>
                  <a:pt x="0" y="0"/>
                </a:moveTo>
                <a:lnTo>
                  <a:pt x="0" y="376301"/>
                </a:lnTo>
                <a:lnTo>
                  <a:pt x="1108964" y="376301"/>
                </a:lnTo>
                <a:lnTo>
                  <a:pt x="1108964" y="752602"/>
                </a:lnTo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8">
            <a:extLst>
              <a:ext uri="{FF2B5EF4-FFF2-40B4-BE49-F238E27FC236}">
                <a16:creationId xmlns:a16="http://schemas.microsoft.com/office/drawing/2014/main" id="{D0E6A9CB-31F7-704E-214F-D54C4C455141}"/>
              </a:ext>
            </a:extLst>
          </p:cNvPr>
          <p:cNvSpPr/>
          <p:nvPr/>
        </p:nvSpPr>
        <p:spPr>
          <a:xfrm>
            <a:off x="3825239" y="4646676"/>
            <a:ext cx="1430655" cy="413257"/>
          </a:xfrm>
          <a:custGeom>
            <a:avLst/>
            <a:gdLst/>
            <a:ahLst/>
            <a:cxnLst/>
            <a:rect l="l" t="t" r="r" b="b"/>
            <a:pathLst>
              <a:path w="1430654" h="591820">
                <a:moveTo>
                  <a:pt x="0" y="7619"/>
                </a:moveTo>
                <a:lnTo>
                  <a:pt x="0" y="299338"/>
                </a:lnTo>
                <a:lnTo>
                  <a:pt x="9651" y="299338"/>
                </a:lnTo>
                <a:lnTo>
                  <a:pt x="9651" y="590931"/>
                </a:lnTo>
              </a:path>
              <a:path w="1430654" h="591820">
                <a:moveTo>
                  <a:pt x="1430527" y="0"/>
                </a:moveTo>
                <a:lnTo>
                  <a:pt x="1430527" y="295782"/>
                </a:lnTo>
                <a:lnTo>
                  <a:pt x="9144" y="295782"/>
                </a:lnTo>
                <a:lnTo>
                  <a:pt x="9144" y="591693"/>
                </a:lnTo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9">
            <a:extLst>
              <a:ext uri="{FF2B5EF4-FFF2-40B4-BE49-F238E27FC236}">
                <a16:creationId xmlns:a16="http://schemas.microsoft.com/office/drawing/2014/main" id="{C796F5F4-DBA6-316C-7372-F8B1E11B132D}"/>
              </a:ext>
            </a:extLst>
          </p:cNvPr>
          <p:cNvSpPr/>
          <p:nvPr/>
        </p:nvSpPr>
        <p:spPr>
          <a:xfrm>
            <a:off x="1277112" y="3669791"/>
            <a:ext cx="5241290" cy="1569720"/>
          </a:xfrm>
          <a:custGeom>
            <a:avLst/>
            <a:gdLst/>
            <a:ahLst/>
            <a:cxnLst/>
            <a:rect l="l" t="t" r="r" b="b"/>
            <a:pathLst>
              <a:path w="5241290" h="1569720">
                <a:moveTo>
                  <a:pt x="2585466" y="308483"/>
                </a:moveTo>
                <a:lnTo>
                  <a:pt x="2553716" y="308483"/>
                </a:lnTo>
                <a:lnTo>
                  <a:pt x="2553716" y="198628"/>
                </a:lnTo>
                <a:lnTo>
                  <a:pt x="2553716" y="185928"/>
                </a:lnTo>
                <a:lnTo>
                  <a:pt x="1454404" y="185928"/>
                </a:lnTo>
                <a:lnTo>
                  <a:pt x="1143889" y="185928"/>
                </a:lnTo>
                <a:lnTo>
                  <a:pt x="1143889" y="0"/>
                </a:lnTo>
                <a:lnTo>
                  <a:pt x="1143254" y="0"/>
                </a:lnTo>
                <a:lnTo>
                  <a:pt x="1131189" y="0"/>
                </a:lnTo>
                <a:lnTo>
                  <a:pt x="1130554" y="0"/>
                </a:lnTo>
                <a:lnTo>
                  <a:pt x="1130554" y="185928"/>
                </a:lnTo>
                <a:lnTo>
                  <a:pt x="31750" y="185928"/>
                </a:lnTo>
                <a:lnTo>
                  <a:pt x="31750" y="308483"/>
                </a:lnTo>
                <a:lnTo>
                  <a:pt x="0" y="308483"/>
                </a:lnTo>
                <a:lnTo>
                  <a:pt x="38100" y="384683"/>
                </a:lnTo>
                <a:lnTo>
                  <a:pt x="69850" y="321183"/>
                </a:lnTo>
                <a:lnTo>
                  <a:pt x="76200" y="308483"/>
                </a:lnTo>
                <a:lnTo>
                  <a:pt x="44450" y="308483"/>
                </a:lnTo>
                <a:lnTo>
                  <a:pt x="44450" y="198628"/>
                </a:lnTo>
                <a:lnTo>
                  <a:pt x="1130554" y="198628"/>
                </a:lnTo>
                <a:lnTo>
                  <a:pt x="1143889" y="198628"/>
                </a:lnTo>
                <a:lnTo>
                  <a:pt x="1441704" y="198628"/>
                </a:lnTo>
                <a:lnTo>
                  <a:pt x="1441704" y="308483"/>
                </a:lnTo>
                <a:lnTo>
                  <a:pt x="1409954" y="308483"/>
                </a:lnTo>
                <a:lnTo>
                  <a:pt x="1448054" y="384683"/>
                </a:lnTo>
                <a:lnTo>
                  <a:pt x="1479804" y="321183"/>
                </a:lnTo>
                <a:lnTo>
                  <a:pt x="1486154" y="308483"/>
                </a:lnTo>
                <a:lnTo>
                  <a:pt x="1454404" y="308483"/>
                </a:lnTo>
                <a:lnTo>
                  <a:pt x="1454404" y="198628"/>
                </a:lnTo>
                <a:lnTo>
                  <a:pt x="2541016" y="198628"/>
                </a:lnTo>
                <a:lnTo>
                  <a:pt x="2541016" y="308483"/>
                </a:lnTo>
                <a:lnTo>
                  <a:pt x="2509266" y="308483"/>
                </a:lnTo>
                <a:lnTo>
                  <a:pt x="2547366" y="384683"/>
                </a:lnTo>
                <a:lnTo>
                  <a:pt x="2579116" y="321183"/>
                </a:lnTo>
                <a:lnTo>
                  <a:pt x="2585466" y="308483"/>
                </a:lnTo>
                <a:close/>
              </a:path>
              <a:path w="5241290" h="1569720">
                <a:moveTo>
                  <a:pt x="5210175" y="821436"/>
                </a:moveTo>
                <a:lnTo>
                  <a:pt x="5197475" y="821436"/>
                </a:lnTo>
                <a:lnTo>
                  <a:pt x="5197475" y="1188974"/>
                </a:lnTo>
                <a:lnTo>
                  <a:pt x="2550922" y="1188974"/>
                </a:lnTo>
                <a:lnTo>
                  <a:pt x="2550922" y="1493012"/>
                </a:lnTo>
                <a:lnTo>
                  <a:pt x="2519172" y="1493012"/>
                </a:lnTo>
                <a:lnTo>
                  <a:pt x="2557272" y="1569212"/>
                </a:lnTo>
                <a:lnTo>
                  <a:pt x="2589022" y="1505712"/>
                </a:lnTo>
                <a:lnTo>
                  <a:pt x="2595372" y="1493012"/>
                </a:lnTo>
                <a:lnTo>
                  <a:pt x="2563622" y="1493012"/>
                </a:lnTo>
                <a:lnTo>
                  <a:pt x="2563622" y="1201674"/>
                </a:lnTo>
                <a:lnTo>
                  <a:pt x="5210175" y="1201674"/>
                </a:lnTo>
                <a:lnTo>
                  <a:pt x="5210175" y="1188974"/>
                </a:lnTo>
                <a:lnTo>
                  <a:pt x="5210175" y="821436"/>
                </a:lnTo>
                <a:close/>
              </a:path>
              <a:path w="5241290" h="1569720">
                <a:moveTo>
                  <a:pt x="5241290" y="313309"/>
                </a:moveTo>
                <a:lnTo>
                  <a:pt x="5209540" y="313309"/>
                </a:lnTo>
                <a:lnTo>
                  <a:pt x="5209540" y="201041"/>
                </a:lnTo>
                <a:lnTo>
                  <a:pt x="5209540" y="188341"/>
                </a:lnTo>
                <a:lnTo>
                  <a:pt x="4065905" y="188341"/>
                </a:lnTo>
                <a:lnTo>
                  <a:pt x="4065905" y="181864"/>
                </a:lnTo>
                <a:lnTo>
                  <a:pt x="4065905" y="0"/>
                </a:lnTo>
                <a:lnTo>
                  <a:pt x="4064762" y="0"/>
                </a:lnTo>
                <a:lnTo>
                  <a:pt x="4053205" y="0"/>
                </a:lnTo>
                <a:lnTo>
                  <a:pt x="4052062" y="0"/>
                </a:lnTo>
                <a:lnTo>
                  <a:pt x="4052062" y="181864"/>
                </a:lnTo>
                <a:lnTo>
                  <a:pt x="3972814" y="181864"/>
                </a:lnTo>
                <a:lnTo>
                  <a:pt x="3972814" y="300101"/>
                </a:lnTo>
                <a:lnTo>
                  <a:pt x="3941064" y="300101"/>
                </a:lnTo>
                <a:lnTo>
                  <a:pt x="3979164" y="376301"/>
                </a:lnTo>
                <a:lnTo>
                  <a:pt x="4010914" y="312801"/>
                </a:lnTo>
                <a:lnTo>
                  <a:pt x="4017264" y="300101"/>
                </a:lnTo>
                <a:lnTo>
                  <a:pt x="3985514" y="300101"/>
                </a:lnTo>
                <a:lnTo>
                  <a:pt x="3985514" y="194564"/>
                </a:lnTo>
                <a:lnTo>
                  <a:pt x="4052062" y="194564"/>
                </a:lnTo>
                <a:lnTo>
                  <a:pt x="4052062" y="201041"/>
                </a:lnTo>
                <a:lnTo>
                  <a:pt x="5196840" y="201041"/>
                </a:lnTo>
                <a:lnTo>
                  <a:pt x="5196840" y="313309"/>
                </a:lnTo>
                <a:lnTo>
                  <a:pt x="5165090" y="313309"/>
                </a:lnTo>
                <a:lnTo>
                  <a:pt x="5203190" y="389509"/>
                </a:lnTo>
                <a:lnTo>
                  <a:pt x="5234940" y="326009"/>
                </a:lnTo>
                <a:lnTo>
                  <a:pt x="5241290" y="31330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60">
            <a:extLst>
              <a:ext uri="{FF2B5EF4-FFF2-40B4-BE49-F238E27FC236}">
                <a16:creationId xmlns:a16="http://schemas.microsoft.com/office/drawing/2014/main" id="{AD4C9F6F-C96B-8C30-EDC8-7756A7A9BA54}"/>
              </a:ext>
            </a:extLst>
          </p:cNvPr>
          <p:cNvSpPr/>
          <p:nvPr/>
        </p:nvSpPr>
        <p:spPr>
          <a:xfrm>
            <a:off x="7460741" y="2054515"/>
            <a:ext cx="4052570" cy="2959417"/>
          </a:xfrm>
          <a:prstGeom prst="roundRect">
            <a:avLst/>
          </a:prstGeom>
          <a:noFill/>
          <a:ln w="38100">
            <a:solidFill>
              <a:srgbClr val="88B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61">
            <a:extLst>
              <a:ext uri="{FF2B5EF4-FFF2-40B4-BE49-F238E27FC236}">
                <a16:creationId xmlns:a16="http://schemas.microsoft.com/office/drawing/2014/main" id="{73F7489C-1F28-1706-08FB-31C6A188CE6C}"/>
              </a:ext>
            </a:extLst>
          </p:cNvPr>
          <p:cNvSpPr txBox="1">
            <a:spLocks/>
          </p:cNvSpPr>
          <p:nvPr/>
        </p:nvSpPr>
        <p:spPr>
          <a:xfrm>
            <a:off x="2269923" y="233028"/>
            <a:ext cx="7549946" cy="4801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/>
            <a:r>
              <a:rPr lang="es-CO" sz="2800" b="1">
                <a:solidFill>
                  <a:srgbClr val="008AF3"/>
                </a:solidFill>
                <a:latin typeface="Calibri"/>
                <a:ea typeface="+mn-ea"/>
                <a:cs typeface="Calibri"/>
              </a:rPr>
              <a:t>ALINEACIÓN ESTRATÉGICA</a:t>
            </a:r>
          </a:p>
        </p:txBody>
      </p:sp>
      <p:sp>
        <p:nvSpPr>
          <p:cNvPr id="59" name="object 62">
            <a:extLst>
              <a:ext uri="{FF2B5EF4-FFF2-40B4-BE49-F238E27FC236}">
                <a16:creationId xmlns:a16="http://schemas.microsoft.com/office/drawing/2014/main" id="{32D9FB28-FC49-1B70-F9DD-CFA2648DB337}"/>
              </a:ext>
            </a:extLst>
          </p:cNvPr>
          <p:cNvSpPr txBox="1"/>
          <p:nvPr/>
        </p:nvSpPr>
        <p:spPr>
          <a:xfrm>
            <a:off x="7460741" y="1997152"/>
            <a:ext cx="4052570" cy="3107234"/>
          </a:xfrm>
          <a:prstGeom prst="roundRect">
            <a:avLst/>
          </a:prstGeom>
          <a:ln w="19050">
            <a:noFill/>
          </a:ln>
        </p:spPr>
        <p:txBody>
          <a:bodyPr vert="horz" wrap="square" lIns="0" tIns="38100" rIns="0" bIns="0" rtlCol="0">
            <a:spAutoFit/>
          </a:bodyPr>
          <a:lstStyle/>
          <a:p>
            <a:pPr marL="217804" indent="-127000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18440" algn="l"/>
              </a:tabLst>
            </a:pP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 spc="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Institucional</a:t>
            </a:r>
            <a:r>
              <a:rPr sz="1000" b="1" spc="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de Archivos 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 la Entidad</a:t>
            </a:r>
            <a:r>
              <a:rPr sz="1000" b="1" spc="2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PINAR</a:t>
            </a:r>
            <a:endParaRPr sz="1000">
              <a:latin typeface="Calibri"/>
              <a:cs typeface="Calibri"/>
            </a:endParaRPr>
          </a:p>
          <a:p>
            <a:pPr marL="217804" indent="-127000">
              <a:lnSpc>
                <a:spcPct val="100000"/>
              </a:lnSpc>
              <a:buAutoNum type="arabicPeriod"/>
              <a:tabLst>
                <a:tab pos="218440" algn="l"/>
              </a:tabLst>
            </a:pP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Anual</a:t>
            </a:r>
            <a:r>
              <a:rPr sz="1000" b="1" spc="-2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2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Adquisiciones</a:t>
            </a:r>
            <a:endParaRPr sz="1000">
              <a:latin typeface="Calibri"/>
              <a:cs typeface="Calibri"/>
            </a:endParaRPr>
          </a:p>
          <a:p>
            <a:pPr marL="217804" indent="-127000">
              <a:lnSpc>
                <a:spcPct val="100000"/>
              </a:lnSpc>
              <a:buAutoNum type="arabicPeriod"/>
              <a:tabLst>
                <a:tab pos="218440" algn="l"/>
              </a:tabLst>
            </a:pP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Anual</a:t>
            </a:r>
            <a:r>
              <a:rPr sz="1000" b="1" spc="-2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2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Vacantes</a:t>
            </a:r>
            <a:endParaRPr sz="1000">
              <a:latin typeface="Calibri"/>
              <a:cs typeface="Calibri"/>
            </a:endParaRPr>
          </a:p>
          <a:p>
            <a:pPr marL="217804" indent="-127000">
              <a:lnSpc>
                <a:spcPct val="100000"/>
              </a:lnSpc>
              <a:buAutoNum type="arabicPeriod"/>
              <a:tabLst>
                <a:tab pos="218440" algn="l"/>
              </a:tabLst>
            </a:pP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 spc="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Previsión</a:t>
            </a:r>
            <a:r>
              <a:rPr sz="1000" b="1" spc="2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Recursos</a:t>
            </a:r>
            <a:r>
              <a:rPr sz="1000" b="1" spc="-3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Humanos</a:t>
            </a:r>
            <a:endParaRPr sz="1000">
              <a:latin typeface="Calibri"/>
              <a:cs typeface="Calibri"/>
            </a:endParaRPr>
          </a:p>
          <a:p>
            <a:pPr marL="217170" indent="-126364">
              <a:lnSpc>
                <a:spcPct val="100000"/>
              </a:lnSpc>
              <a:buAutoNum type="arabicPeriod"/>
              <a:tabLst>
                <a:tab pos="217804" algn="l"/>
              </a:tabLst>
            </a:pP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Estratégico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2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Talento</a:t>
            </a:r>
            <a:r>
              <a:rPr sz="1000" b="1" spc="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Humano</a:t>
            </a:r>
            <a:endParaRPr sz="1000">
              <a:latin typeface="Calibri"/>
              <a:cs typeface="Calibri"/>
            </a:endParaRPr>
          </a:p>
          <a:p>
            <a:pPr marL="217804" indent="-127000">
              <a:lnSpc>
                <a:spcPct val="100000"/>
              </a:lnSpc>
              <a:buAutoNum type="arabicPeriod"/>
              <a:tabLst>
                <a:tab pos="218440" algn="l"/>
              </a:tabLst>
            </a:pP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 spc="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Institucional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Capacitación</a:t>
            </a:r>
            <a:endParaRPr sz="1000">
              <a:latin typeface="Calibri"/>
              <a:cs typeface="Calibri"/>
            </a:endParaRPr>
          </a:p>
          <a:p>
            <a:pPr marL="217804" indent="-127000">
              <a:lnSpc>
                <a:spcPct val="100000"/>
              </a:lnSpc>
              <a:buAutoNum type="arabicPeriod"/>
              <a:tabLst>
                <a:tab pos="218440" algn="l"/>
              </a:tabLst>
            </a:pP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 spc="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Incentivos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Institucionales</a:t>
            </a:r>
            <a:endParaRPr sz="1000">
              <a:latin typeface="Calibri"/>
              <a:cs typeface="Calibri"/>
            </a:endParaRPr>
          </a:p>
          <a:p>
            <a:pPr marL="217804" indent="-127000">
              <a:lnSpc>
                <a:spcPct val="100000"/>
              </a:lnSpc>
              <a:buAutoNum type="arabicPeriod"/>
              <a:tabLst>
                <a:tab pos="218440" algn="l"/>
              </a:tabLst>
            </a:pP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 spc="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Trabajo Anual</a:t>
            </a:r>
            <a:r>
              <a:rPr sz="1000" b="1" spc="-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en</a:t>
            </a:r>
            <a:r>
              <a:rPr sz="1000" b="1" spc="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Seguridad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y</a:t>
            </a:r>
            <a:r>
              <a:rPr sz="1000" b="1" spc="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Salud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en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el Trabajo</a:t>
            </a:r>
            <a:endParaRPr sz="1000">
              <a:latin typeface="Calibri"/>
              <a:cs typeface="Calibri"/>
            </a:endParaRPr>
          </a:p>
          <a:p>
            <a:pPr marL="217804" indent="-127000">
              <a:lnSpc>
                <a:spcPct val="100000"/>
              </a:lnSpc>
              <a:buAutoNum type="arabicPeriod"/>
              <a:tabLst>
                <a:tab pos="218440" algn="l"/>
              </a:tabLst>
            </a:pP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 spc="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Anticorrupción</a:t>
            </a:r>
            <a:r>
              <a:rPr sz="1000" b="1" spc="-2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y 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Atención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al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Ciudadano</a:t>
            </a:r>
            <a:endParaRPr sz="1000">
              <a:latin typeface="Calibri"/>
              <a:cs typeface="Calibri"/>
            </a:endParaRPr>
          </a:p>
          <a:p>
            <a:pPr marL="91440" marR="898525">
              <a:lnSpc>
                <a:spcPct val="100000"/>
              </a:lnSpc>
              <a:buAutoNum type="arabicPeriod"/>
              <a:tabLst>
                <a:tab pos="283845" algn="l"/>
              </a:tabLst>
            </a:pP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 spc="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Estratégico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 de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Tecnologías</a:t>
            </a:r>
            <a:r>
              <a:rPr sz="1000" b="1" spc="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la</a:t>
            </a:r>
            <a:r>
              <a:rPr sz="1000" b="1" spc="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Información</a:t>
            </a:r>
            <a:r>
              <a:rPr sz="1000" b="1" spc="-3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y las </a:t>
            </a:r>
            <a:r>
              <a:rPr sz="1000" b="1" spc="-2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Comunicaciones</a:t>
            </a:r>
            <a:r>
              <a:rPr sz="1000" b="1" spc="-3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PETI</a:t>
            </a:r>
            <a:endParaRPr sz="1000">
              <a:latin typeface="Calibri"/>
              <a:cs typeface="Calibri"/>
            </a:endParaRPr>
          </a:p>
          <a:p>
            <a:pPr marL="283210" indent="-192405">
              <a:lnSpc>
                <a:spcPct val="100000"/>
              </a:lnSpc>
              <a:buAutoNum type="arabicPeriod"/>
              <a:tabLst>
                <a:tab pos="283845" algn="l"/>
              </a:tabLst>
            </a:pP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 spc="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Tratamiento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Riesgos</a:t>
            </a:r>
            <a:r>
              <a:rPr sz="1000" b="1" spc="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Seguridad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y</a:t>
            </a:r>
            <a:r>
              <a:rPr sz="1000" b="1" spc="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Privacidad</a:t>
            </a:r>
            <a:r>
              <a:rPr sz="1000" b="1" spc="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la</a:t>
            </a:r>
            <a:endParaRPr sz="10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Información</a:t>
            </a:r>
            <a:endParaRPr sz="1000">
              <a:latin typeface="Calibri"/>
              <a:cs typeface="Calibri"/>
            </a:endParaRPr>
          </a:p>
          <a:p>
            <a:pPr marL="283210" indent="-192405">
              <a:lnSpc>
                <a:spcPct val="100000"/>
              </a:lnSpc>
              <a:spcBef>
                <a:spcPts val="5"/>
              </a:spcBef>
              <a:buAutoNum type="arabicPeriod" startAt="12"/>
              <a:tabLst>
                <a:tab pos="283845" algn="l"/>
              </a:tabLst>
            </a:pP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b="1" spc="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b="1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Seguridad y Privacidad</a:t>
            </a:r>
            <a:r>
              <a:rPr sz="1000" b="1">
                <a:solidFill>
                  <a:srgbClr val="1F4E79"/>
                </a:solidFill>
                <a:latin typeface="Calibri"/>
                <a:cs typeface="Calibri"/>
              </a:rPr>
              <a:t> de</a:t>
            </a:r>
            <a:r>
              <a:rPr sz="1000" b="1" spc="-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la</a:t>
            </a:r>
            <a:r>
              <a:rPr sz="1000" b="1" spc="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b="1" spc="-5">
                <a:solidFill>
                  <a:srgbClr val="1F4E79"/>
                </a:solidFill>
                <a:latin typeface="Calibri"/>
                <a:cs typeface="Calibri"/>
              </a:rPr>
              <a:t>Información</a:t>
            </a:r>
            <a:endParaRPr sz="1000">
              <a:latin typeface="Calibri"/>
              <a:cs typeface="Calibri"/>
            </a:endParaRPr>
          </a:p>
          <a:p>
            <a:pPr marL="281940" indent="-191135">
              <a:lnSpc>
                <a:spcPct val="100000"/>
              </a:lnSpc>
              <a:buAutoNum type="arabicPeriod" startAt="12"/>
              <a:tabLst>
                <a:tab pos="282575" algn="l"/>
              </a:tabLst>
            </a:pP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Cooperación</a:t>
            </a:r>
            <a:r>
              <a:rPr sz="100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Internacional</a:t>
            </a:r>
            <a:endParaRPr sz="1000">
              <a:latin typeface="Calibri"/>
              <a:cs typeface="Calibri"/>
            </a:endParaRPr>
          </a:p>
          <a:p>
            <a:pPr marL="281940" indent="-191135">
              <a:lnSpc>
                <a:spcPct val="100000"/>
              </a:lnSpc>
              <a:buAutoNum type="arabicPeriod" startAt="12"/>
              <a:tabLst>
                <a:tab pos="282575" algn="l"/>
              </a:tabLst>
            </a:pP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Plan</a:t>
            </a:r>
            <a:r>
              <a:rPr sz="1000" spc="-2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spc="-2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Comunicaciones</a:t>
            </a:r>
            <a:endParaRPr sz="1000">
              <a:latin typeface="Calibri"/>
              <a:cs typeface="Calibri"/>
            </a:endParaRPr>
          </a:p>
          <a:p>
            <a:pPr marL="281940" indent="-191135">
              <a:lnSpc>
                <a:spcPct val="100000"/>
              </a:lnSpc>
              <a:buAutoNum type="arabicPeriod" startAt="12"/>
              <a:tabLst>
                <a:tab pos="282575" algn="l"/>
              </a:tabLst>
            </a:pP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Plan Estratégico</a:t>
            </a:r>
            <a:r>
              <a:rPr sz="100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 spc="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Gestión</a:t>
            </a:r>
            <a:r>
              <a:rPr sz="1000" spc="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del</a:t>
            </a:r>
            <a:r>
              <a:rPr sz="100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Conocimiento</a:t>
            </a:r>
            <a:r>
              <a:rPr sz="100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y</a:t>
            </a:r>
            <a:r>
              <a:rPr sz="1000" spc="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la Innovación</a:t>
            </a:r>
            <a:endParaRPr sz="1000">
              <a:latin typeface="Calibri"/>
              <a:cs typeface="Calibri"/>
            </a:endParaRPr>
          </a:p>
          <a:p>
            <a:pPr marL="281940" indent="-191135">
              <a:lnSpc>
                <a:spcPct val="100000"/>
              </a:lnSpc>
              <a:buAutoNum type="arabicPeriod" startAt="12"/>
              <a:tabLst>
                <a:tab pos="282575" algn="l"/>
              </a:tabLst>
            </a:pP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Estrategia</a:t>
            </a:r>
            <a:r>
              <a:rPr sz="100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de</a:t>
            </a:r>
            <a:r>
              <a:rPr sz="100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Impulso</a:t>
            </a:r>
            <a:r>
              <a:rPr sz="100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a</a:t>
            </a:r>
            <a:r>
              <a:rPr sz="100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la participación</a:t>
            </a:r>
            <a:r>
              <a:rPr sz="1000" spc="-10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y presencia</a:t>
            </a:r>
            <a:r>
              <a:rPr sz="1000" spc="15">
                <a:solidFill>
                  <a:srgbClr val="1F4E79"/>
                </a:solidFill>
                <a:latin typeface="Calibri"/>
                <a:cs typeface="Calibri"/>
              </a:rPr>
              <a:t> </a:t>
            </a:r>
            <a:r>
              <a:rPr sz="1000" spc="-5">
                <a:solidFill>
                  <a:srgbClr val="1F4E79"/>
                </a:solidFill>
                <a:latin typeface="Calibri"/>
                <a:cs typeface="Calibri"/>
              </a:rPr>
              <a:t>regional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3">
            <a:extLst>
              <a:ext uri="{FF2B5EF4-FFF2-40B4-BE49-F238E27FC236}">
                <a16:creationId xmlns:a16="http://schemas.microsoft.com/office/drawing/2014/main" id="{C054F0BC-078C-D654-4701-AEA20F0E2455}"/>
              </a:ext>
            </a:extLst>
          </p:cNvPr>
          <p:cNvSpPr/>
          <p:nvPr/>
        </p:nvSpPr>
        <p:spPr>
          <a:xfrm>
            <a:off x="7389114" y="4843017"/>
            <a:ext cx="4177665" cy="283845"/>
          </a:xfrm>
          <a:custGeom>
            <a:avLst/>
            <a:gdLst/>
            <a:ahLst/>
            <a:cxnLst/>
            <a:rect l="l" t="t" r="r" b="b"/>
            <a:pathLst>
              <a:path w="4177665" h="283845">
                <a:moveTo>
                  <a:pt x="4177283" y="0"/>
                </a:moveTo>
                <a:lnTo>
                  <a:pt x="4176442" y="75369"/>
                </a:lnTo>
                <a:lnTo>
                  <a:pt x="4174066" y="143086"/>
                </a:lnTo>
                <a:lnTo>
                  <a:pt x="4170378" y="200453"/>
                </a:lnTo>
                <a:lnTo>
                  <a:pt x="4165599" y="244771"/>
                </a:lnTo>
                <a:lnTo>
                  <a:pt x="4153661" y="283463"/>
                </a:lnTo>
                <a:lnTo>
                  <a:pt x="23621" y="283463"/>
                </a:lnTo>
                <a:lnTo>
                  <a:pt x="11683" y="244771"/>
                </a:lnTo>
                <a:lnTo>
                  <a:pt x="6905" y="200453"/>
                </a:lnTo>
                <a:lnTo>
                  <a:pt x="3217" y="143086"/>
                </a:lnTo>
                <a:lnTo>
                  <a:pt x="841" y="75369"/>
                </a:lnTo>
                <a:lnTo>
                  <a:pt x="0" y="0"/>
                </a:lnTo>
              </a:path>
            </a:pathLst>
          </a:custGeom>
          <a:ln w="19049">
            <a:solidFill>
              <a:srgbClr val="5788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Globo: flecha izquierda 60">
            <a:extLst>
              <a:ext uri="{FF2B5EF4-FFF2-40B4-BE49-F238E27FC236}">
                <a16:creationId xmlns:a16="http://schemas.microsoft.com/office/drawing/2014/main" id="{FAAE3D58-CE03-C131-20A8-6FD5C9602DCF}"/>
              </a:ext>
            </a:extLst>
          </p:cNvPr>
          <p:cNvSpPr/>
          <p:nvPr/>
        </p:nvSpPr>
        <p:spPr>
          <a:xfrm>
            <a:off x="9225514" y="1433119"/>
            <a:ext cx="2462413" cy="446891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5018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/>
              <a:t>Pendiente por definir</a:t>
            </a:r>
          </a:p>
        </p:txBody>
      </p:sp>
      <p:sp>
        <p:nvSpPr>
          <p:cNvPr id="62" name="object 5">
            <a:extLst>
              <a:ext uri="{FF2B5EF4-FFF2-40B4-BE49-F238E27FC236}">
                <a16:creationId xmlns:a16="http://schemas.microsoft.com/office/drawing/2014/main" id="{601F97F6-3AB8-406B-E24C-CFB0F11D0124}"/>
              </a:ext>
            </a:extLst>
          </p:cNvPr>
          <p:cNvSpPr txBox="1"/>
          <p:nvPr/>
        </p:nvSpPr>
        <p:spPr>
          <a:xfrm>
            <a:off x="1129029" y="5769473"/>
            <a:ext cx="5415025" cy="251351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35560" rIns="0" bIns="0" rtlCol="0">
            <a:spAutoFit/>
          </a:bodyPr>
          <a:lstStyle/>
          <a:p>
            <a:pPr marL="114935" marR="104139" indent="60960" algn="ctr">
              <a:lnSpc>
                <a:spcPct val="100000"/>
              </a:lnSpc>
              <a:spcBef>
                <a:spcPts val="280"/>
              </a:spcBef>
            </a:pPr>
            <a:r>
              <a:rPr lang="es-CO" sz="1400" b="1" spc="-35">
                <a:solidFill>
                  <a:srgbClr val="1F4E79"/>
                </a:solidFill>
                <a:latin typeface="Calibri"/>
                <a:cs typeface="Calibri"/>
              </a:rPr>
              <a:t>MATRIZ DE PROYECTOS ESTRATÉGICOS</a:t>
            </a:r>
            <a:endParaRPr sz="1400">
              <a:latin typeface="Calibri"/>
              <a:cs typeface="Calibri"/>
            </a:endParaRP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1FE5917-5A5B-08EB-E500-69F3A56411E6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6544436" y="5600715"/>
            <a:ext cx="9475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81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65D5110-0C08-EEAC-536C-2F3132CBDA1E}"/>
              </a:ext>
            </a:extLst>
          </p:cNvPr>
          <p:cNvSpPr txBox="1"/>
          <p:nvPr/>
        </p:nvSpPr>
        <p:spPr>
          <a:xfrm>
            <a:off x="2663251" y="241899"/>
            <a:ext cx="7671596" cy="4801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CO"/>
            </a:defPPr>
            <a:lvl1pPr algn="ctr" defTabSz="457200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rgbClr val="008AF3"/>
                </a:solidFill>
                <a:latin typeface="Calibri"/>
                <a:cs typeface="Calibri"/>
              </a:defRPr>
            </a:lvl1pPr>
          </a:lstStyle>
          <a:p>
            <a:r>
              <a:rPr lang="es-ES"/>
              <a:t>Planeación  Estratégica</a:t>
            </a:r>
          </a:p>
        </p:txBody>
      </p:sp>
      <p:graphicFrame>
        <p:nvGraphicFramePr>
          <p:cNvPr id="8" name="Tabla 3">
            <a:extLst>
              <a:ext uri="{FF2B5EF4-FFF2-40B4-BE49-F238E27FC236}">
                <a16:creationId xmlns:a16="http://schemas.microsoft.com/office/drawing/2014/main" id="{D587C7A3-990C-294B-4B84-3F7289964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868007"/>
              </p:ext>
            </p:extLst>
          </p:nvPr>
        </p:nvGraphicFramePr>
        <p:xfrm>
          <a:off x="697188" y="1036170"/>
          <a:ext cx="1520495" cy="497494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520495">
                  <a:extLst>
                    <a:ext uri="{9D8B030D-6E8A-4147-A177-3AD203B41FA5}">
                      <a16:colId xmlns:a16="http://schemas.microsoft.com/office/drawing/2014/main" val="1245214323"/>
                    </a:ext>
                  </a:extLst>
                </a:gridCol>
              </a:tblGrid>
              <a:tr h="1216800">
                <a:tc>
                  <a:txBody>
                    <a:bodyPr/>
                    <a:lstStyle/>
                    <a:p>
                      <a:pPr algn="ctr"/>
                      <a:r>
                        <a:rPr lang="es-CO" sz="1400" b="0">
                          <a:solidFill>
                            <a:schemeClr val="bg1"/>
                          </a:solidFill>
                        </a:rPr>
                        <a:t>PLAN NACIONAL DE DESARROLLO  (PND)  </a:t>
                      </a:r>
                    </a:p>
                    <a:p>
                      <a:pPr algn="ctr"/>
                      <a:r>
                        <a:rPr lang="es-CO" sz="1400" b="0">
                          <a:solidFill>
                            <a:schemeClr val="bg1"/>
                          </a:solidFill>
                        </a:rPr>
                        <a:t>2022 – 2026</a:t>
                      </a:r>
                      <a:endParaRPr lang="es-CO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99947"/>
                  </a:ext>
                </a:extLst>
              </a:tr>
              <a:tr h="939536">
                <a:tc>
                  <a:txBody>
                    <a:bodyPr/>
                    <a:lstStyle/>
                    <a:p>
                      <a:pPr algn="ctr"/>
                      <a:r>
                        <a:rPr lang="es-CO" sz="1600"/>
                        <a:t>Líneas de Transformación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8026049"/>
                  </a:ext>
                </a:extLst>
              </a:tr>
              <a:tr h="939536">
                <a:tc>
                  <a:txBody>
                    <a:bodyPr/>
                    <a:lstStyle/>
                    <a:p>
                      <a:pPr algn="ctr"/>
                      <a:r>
                        <a:rPr lang="es-CO"/>
                        <a:t>Metas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2108812"/>
                  </a:ext>
                </a:extLst>
              </a:tr>
              <a:tr h="939536">
                <a:tc>
                  <a:txBody>
                    <a:bodyPr/>
                    <a:lstStyle/>
                    <a:p>
                      <a:pPr algn="ctr"/>
                      <a:r>
                        <a:rPr lang="es-CO"/>
                        <a:t>Objetivos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7344850"/>
                  </a:ext>
                </a:extLst>
              </a:tr>
              <a:tr h="939536">
                <a:tc>
                  <a:txBody>
                    <a:bodyPr/>
                    <a:lstStyle/>
                    <a:p>
                      <a:pPr algn="ctr"/>
                      <a:r>
                        <a:rPr lang="es-CO"/>
                        <a:t>ODS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8692794"/>
                  </a:ext>
                </a:extLst>
              </a:tr>
            </a:tbl>
          </a:graphicData>
        </a:graphic>
      </p:graphicFrame>
      <p:graphicFrame>
        <p:nvGraphicFramePr>
          <p:cNvPr id="9" name="Tabla 3">
            <a:extLst>
              <a:ext uri="{FF2B5EF4-FFF2-40B4-BE49-F238E27FC236}">
                <a16:creationId xmlns:a16="http://schemas.microsoft.com/office/drawing/2014/main" id="{1FD785AC-0FD8-2A7E-84CC-70B0CBC9E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92633"/>
              </p:ext>
            </p:extLst>
          </p:nvPr>
        </p:nvGraphicFramePr>
        <p:xfrm>
          <a:off x="2228193" y="1036168"/>
          <a:ext cx="1520495" cy="4986256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1520495">
                  <a:extLst>
                    <a:ext uri="{9D8B030D-6E8A-4147-A177-3AD203B41FA5}">
                      <a16:colId xmlns:a16="http://schemas.microsoft.com/office/drawing/2014/main" val="1245214323"/>
                    </a:ext>
                  </a:extLst>
                </a:gridCol>
              </a:tblGrid>
              <a:tr h="12149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0">
                          <a:solidFill>
                            <a:schemeClr val="bg1"/>
                          </a:solidFill>
                        </a:rPr>
                        <a:t>PLAN ESTRATÉGICO SECTORIAL (PES)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0">
                          <a:solidFill>
                            <a:schemeClr val="bg1"/>
                          </a:solidFill>
                        </a:rPr>
                        <a:t> 2022 – 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99947"/>
                  </a:ext>
                </a:extLst>
              </a:tr>
              <a:tr h="1885673">
                <a:tc>
                  <a:txBody>
                    <a:bodyPr/>
                    <a:lstStyle/>
                    <a:p>
                      <a:pPr algn="ctr"/>
                      <a:r>
                        <a:rPr lang="es-CO"/>
                        <a:t>Objetivo Sectorial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8026049"/>
                  </a:ext>
                </a:extLst>
              </a:tr>
              <a:tr h="1885673">
                <a:tc>
                  <a:txBody>
                    <a:bodyPr/>
                    <a:lstStyle/>
                    <a:p>
                      <a:pPr algn="ctr"/>
                      <a:r>
                        <a:rPr lang="es-CO"/>
                        <a:t>Indicadores Sectoriales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2108812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727573C-DA73-F5F3-E0EB-068FBC1DC1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228602"/>
              </p:ext>
            </p:extLst>
          </p:nvPr>
        </p:nvGraphicFramePr>
        <p:xfrm>
          <a:off x="3762848" y="1036169"/>
          <a:ext cx="1520495" cy="499031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20495">
                  <a:extLst>
                    <a:ext uri="{9D8B030D-6E8A-4147-A177-3AD203B41FA5}">
                      <a16:colId xmlns:a16="http://schemas.microsoft.com/office/drawing/2014/main" val="1245214323"/>
                    </a:ext>
                  </a:extLst>
                </a:gridCol>
              </a:tblGrid>
              <a:tr h="12151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400" b="0">
                          <a:solidFill>
                            <a:schemeClr val="bg1"/>
                          </a:solidFill>
                        </a:rPr>
                        <a:t>MODELO INTEGRADO PLANEACIÓN Y GESTION</a:t>
                      </a:r>
                    </a:p>
                    <a:p>
                      <a:pPr algn="ctr"/>
                      <a:r>
                        <a:rPr lang="es-CO" b="0"/>
                        <a:t>(MIPG)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99947"/>
                  </a:ext>
                </a:extLst>
              </a:tr>
              <a:tr h="1257038">
                <a:tc>
                  <a:txBody>
                    <a:bodyPr/>
                    <a:lstStyle/>
                    <a:p>
                      <a:pPr algn="ctr"/>
                      <a:r>
                        <a:rPr lang="es-CO"/>
                        <a:t>Dimensiones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8026049"/>
                  </a:ext>
                </a:extLst>
              </a:tr>
              <a:tr h="1257038">
                <a:tc>
                  <a:txBody>
                    <a:bodyPr/>
                    <a:lstStyle/>
                    <a:p>
                      <a:pPr algn="ctr"/>
                      <a:r>
                        <a:rPr lang="es-CO"/>
                        <a:t>Políticas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2108812"/>
                  </a:ext>
                </a:extLst>
              </a:tr>
              <a:tr h="1257038">
                <a:tc>
                  <a:txBody>
                    <a:bodyPr/>
                    <a:lstStyle/>
                    <a:p>
                      <a:pPr algn="ctr"/>
                      <a:r>
                        <a:rPr lang="es-CO" sz="1600"/>
                        <a:t>Planes Institucionales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7344850"/>
                  </a:ext>
                </a:extLst>
              </a:tr>
            </a:tbl>
          </a:graphicData>
        </a:graphic>
      </p:graphicFrame>
      <p:graphicFrame>
        <p:nvGraphicFramePr>
          <p:cNvPr id="11" name="Tabla 3">
            <a:extLst>
              <a:ext uri="{FF2B5EF4-FFF2-40B4-BE49-F238E27FC236}">
                <a16:creationId xmlns:a16="http://schemas.microsoft.com/office/drawing/2014/main" id="{5C6215F3-4557-3ED2-18C7-5EFAD40920C6}"/>
              </a:ext>
            </a:extLst>
          </p:cNvPr>
          <p:cNvGraphicFramePr>
            <a:graphicFrameLocks noGrp="1"/>
          </p:cNvGraphicFramePr>
          <p:nvPr/>
        </p:nvGraphicFramePr>
        <p:xfrm>
          <a:off x="5297283" y="1040977"/>
          <a:ext cx="1520495" cy="498145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20495">
                  <a:extLst>
                    <a:ext uri="{9D8B030D-6E8A-4147-A177-3AD203B41FA5}">
                      <a16:colId xmlns:a16="http://schemas.microsoft.com/office/drawing/2014/main" val="1245214323"/>
                    </a:ext>
                  </a:extLst>
                </a:gridCol>
              </a:tblGrid>
              <a:tr h="1207852">
                <a:tc>
                  <a:txBody>
                    <a:bodyPr/>
                    <a:lstStyle/>
                    <a:p>
                      <a:pPr algn="ctr" defTabSz="685800">
                        <a:defRPr/>
                      </a:pPr>
                      <a:r>
                        <a:rPr lang="es-CO" sz="1400" b="0" kern="0">
                          <a:solidFill>
                            <a:schemeClr val="bg1"/>
                          </a:solidFill>
                        </a:rPr>
                        <a:t>PLAN ESTRATÉGICO QUINQUENAL CRA</a:t>
                      </a:r>
                    </a:p>
                    <a:p>
                      <a:pPr algn="ctr" defTabSz="685800">
                        <a:defRPr/>
                      </a:pPr>
                      <a:r>
                        <a:rPr lang="es-CO" sz="1400" b="0" kern="0">
                          <a:solidFill>
                            <a:schemeClr val="bg1"/>
                          </a:solidFill>
                        </a:rPr>
                        <a:t>2020-2024</a:t>
                      </a:r>
                      <a:endParaRPr lang="es-CO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99947"/>
                  </a:ext>
                </a:extLst>
              </a:tr>
              <a:tr h="1886799">
                <a:tc>
                  <a:txBody>
                    <a:bodyPr/>
                    <a:lstStyle/>
                    <a:p>
                      <a:pPr algn="ctr"/>
                      <a:r>
                        <a:rPr lang="es-CO"/>
                        <a:t>Objetivos Estratégicos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26049"/>
                  </a:ext>
                </a:extLst>
              </a:tr>
              <a:tr h="1886799">
                <a:tc>
                  <a:txBody>
                    <a:bodyPr/>
                    <a:lstStyle/>
                    <a:p>
                      <a:pPr algn="ctr"/>
                      <a:r>
                        <a:rPr lang="es-CO"/>
                        <a:t>Proyectos Estratégicos</a:t>
                      </a:r>
                    </a:p>
                  </a:txBody>
                  <a:tcPr anchor="ctr">
                    <a:solidFill>
                      <a:srgbClr val="FF21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108812"/>
                  </a:ext>
                </a:extLst>
              </a:tr>
            </a:tbl>
          </a:graphicData>
        </a:graphic>
      </p:graphicFrame>
      <p:graphicFrame>
        <p:nvGraphicFramePr>
          <p:cNvPr id="12" name="Tabla 3">
            <a:extLst>
              <a:ext uri="{FF2B5EF4-FFF2-40B4-BE49-F238E27FC236}">
                <a16:creationId xmlns:a16="http://schemas.microsoft.com/office/drawing/2014/main" id="{27BA15E6-6DF1-B9B8-A7A0-4E917E875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924852"/>
              </p:ext>
            </p:extLst>
          </p:nvPr>
        </p:nvGraphicFramePr>
        <p:xfrm>
          <a:off x="6831717" y="1043002"/>
          <a:ext cx="4340781" cy="4988148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446927">
                  <a:extLst>
                    <a:ext uri="{9D8B030D-6E8A-4147-A177-3AD203B41FA5}">
                      <a16:colId xmlns:a16="http://schemas.microsoft.com/office/drawing/2014/main" val="1245214323"/>
                    </a:ext>
                  </a:extLst>
                </a:gridCol>
                <a:gridCol w="1446927">
                  <a:extLst>
                    <a:ext uri="{9D8B030D-6E8A-4147-A177-3AD203B41FA5}">
                      <a16:colId xmlns:a16="http://schemas.microsoft.com/office/drawing/2014/main" val="1160327444"/>
                    </a:ext>
                  </a:extLst>
                </a:gridCol>
                <a:gridCol w="1446927">
                  <a:extLst>
                    <a:ext uri="{9D8B030D-6E8A-4147-A177-3AD203B41FA5}">
                      <a16:colId xmlns:a16="http://schemas.microsoft.com/office/drawing/2014/main" val="3048269759"/>
                    </a:ext>
                  </a:extLst>
                </a:gridCol>
              </a:tblGrid>
              <a:tr h="1206000">
                <a:tc gridSpan="3">
                  <a:txBody>
                    <a:bodyPr/>
                    <a:lstStyle/>
                    <a:p>
                      <a:pPr algn="ctr"/>
                      <a:r>
                        <a:rPr lang="es-CO" b="0" dirty="0">
                          <a:solidFill>
                            <a:schemeClr val="bg1"/>
                          </a:solidFill>
                        </a:rPr>
                        <a:t>PLAN DE ACCIÓN INSTITUCIONAL</a:t>
                      </a:r>
                    </a:p>
                    <a:p>
                      <a:pPr algn="ctr"/>
                      <a:r>
                        <a:rPr lang="es-CO" b="0" dirty="0">
                          <a:solidFill>
                            <a:schemeClr val="bg1"/>
                          </a:solidFill>
                        </a:rPr>
                        <a:t>PAI - 2023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99947"/>
                  </a:ext>
                </a:extLst>
              </a:tr>
              <a:tr h="1260716">
                <a:tc>
                  <a:txBody>
                    <a:bodyPr/>
                    <a:lstStyle/>
                    <a:p>
                      <a:pPr algn="ctr"/>
                      <a:r>
                        <a:rPr lang="es-CO"/>
                        <a:t>Proyectos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/>
                        <a:t>Avance en Gestión </a:t>
                      </a:r>
                    </a:p>
                    <a:p>
                      <a:pPr algn="ctr"/>
                      <a:r>
                        <a:rPr lang="es-CO"/>
                        <a:t>(Actividades)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AD4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CO"/>
                        <a:t>Indicadores de Gestión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26049"/>
                  </a:ext>
                </a:extLst>
              </a:tr>
              <a:tr h="630358">
                <a:tc rowSpan="2">
                  <a:txBody>
                    <a:bodyPr/>
                    <a:lstStyle/>
                    <a:p>
                      <a:pPr algn="ctr"/>
                      <a:r>
                        <a:rPr lang="es-CO"/>
                        <a:t>Planes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CO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108812"/>
                  </a:ext>
                </a:extLst>
              </a:tr>
              <a:tr h="63035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/>
                        <a:t>Avance Físico</a:t>
                      </a:r>
                    </a:p>
                    <a:p>
                      <a:pPr algn="ctr"/>
                      <a:r>
                        <a:rPr lang="es-CO"/>
                        <a:t>(Productos)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CO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98183"/>
                  </a:ext>
                </a:extLst>
              </a:tr>
              <a:tr h="1260716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Programas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58893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CO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466933"/>
                  </a:ext>
                </a:extLst>
              </a:tr>
            </a:tbl>
          </a:graphicData>
        </a:graphic>
      </p:graphicFrame>
      <p:sp>
        <p:nvSpPr>
          <p:cNvPr id="13" name="Globo: flecha hacia arriba 12">
            <a:extLst>
              <a:ext uri="{FF2B5EF4-FFF2-40B4-BE49-F238E27FC236}">
                <a16:creationId xmlns:a16="http://schemas.microsoft.com/office/drawing/2014/main" id="{9B1906E7-6CDB-0074-98E7-158F0D7AA89F}"/>
              </a:ext>
            </a:extLst>
          </p:cNvPr>
          <p:cNvSpPr/>
          <p:nvPr/>
        </p:nvSpPr>
        <p:spPr>
          <a:xfrm>
            <a:off x="2235162" y="5781693"/>
            <a:ext cx="1520495" cy="74723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/>
              <a:t>Por Definir</a:t>
            </a:r>
          </a:p>
        </p:txBody>
      </p:sp>
    </p:spTree>
    <p:extLst>
      <p:ext uri="{BB962C8B-B14F-4D97-AF65-F5344CB8AC3E}">
        <p14:creationId xmlns:p14="http://schemas.microsoft.com/office/powerpoint/2010/main" val="49555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9C01A-6D75-784E-D133-0835CF81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146" y="338203"/>
            <a:ext cx="7779707" cy="889022"/>
          </a:xfrm>
        </p:spPr>
        <p:txBody>
          <a:bodyPr>
            <a:normAutofit/>
          </a:bodyPr>
          <a:lstStyle/>
          <a:p>
            <a:r>
              <a:rPr lang="es-ES" sz="3200" b="1">
                <a:solidFill>
                  <a:srgbClr val="1E7FFB"/>
                </a:solidFill>
                <a:latin typeface="Calibri" panose="020F0502020204030204" pitchFamily="34" charset="0"/>
              </a:rPr>
              <a:t>Objetivos Estratégicos</a:t>
            </a:r>
            <a:endParaRPr lang="es-CO" sz="320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6CC0F5F-0B4E-A397-F714-7DAB9B79EE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3958704"/>
              </p:ext>
            </p:extLst>
          </p:nvPr>
        </p:nvGraphicFramePr>
        <p:xfrm>
          <a:off x="5592725" y="1616148"/>
          <a:ext cx="6390168" cy="4827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5862440-F14B-3ECD-85BF-2C2C97D728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3233849"/>
              </p:ext>
            </p:extLst>
          </p:nvPr>
        </p:nvGraphicFramePr>
        <p:xfrm>
          <a:off x="520996" y="1616149"/>
          <a:ext cx="4181912" cy="4827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58194A04-AE4E-E60F-F963-330665C90555}"/>
              </a:ext>
            </a:extLst>
          </p:cNvPr>
          <p:cNvSpPr txBox="1">
            <a:spLocks/>
          </p:cNvSpPr>
          <p:nvPr/>
        </p:nvSpPr>
        <p:spPr>
          <a:xfrm>
            <a:off x="616689" y="1379625"/>
            <a:ext cx="2509284" cy="459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>
                <a:solidFill>
                  <a:srgbClr val="1E7FFB"/>
                </a:solidFill>
                <a:latin typeface="Calibri" panose="020F0502020204030204" pitchFamily="34" charset="0"/>
              </a:rPr>
              <a:t>Objetivos Sectoriales</a:t>
            </a:r>
            <a:endParaRPr lang="es-CO" sz="200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E2951BD-AC43-D43E-E59F-249F14019E38}"/>
              </a:ext>
            </a:extLst>
          </p:cNvPr>
          <p:cNvSpPr txBox="1">
            <a:spLocks/>
          </p:cNvSpPr>
          <p:nvPr/>
        </p:nvSpPr>
        <p:spPr>
          <a:xfrm>
            <a:off x="8133907" y="1386245"/>
            <a:ext cx="3848986" cy="459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2000" b="1">
                <a:solidFill>
                  <a:srgbClr val="1E7FFB"/>
                </a:solidFill>
                <a:latin typeface="Calibri" panose="020F0502020204030204" pitchFamily="34" charset="0"/>
              </a:rPr>
              <a:t>Objetivos Institucionales</a:t>
            </a:r>
            <a:endParaRPr lang="es-CO" sz="200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1FE49855-64B0-C059-0AB4-833A3B5D1E89}"/>
              </a:ext>
            </a:extLst>
          </p:cNvPr>
          <p:cNvSpPr/>
          <p:nvPr/>
        </p:nvSpPr>
        <p:spPr>
          <a:xfrm>
            <a:off x="3721396" y="2737885"/>
            <a:ext cx="2860158" cy="2578393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905" algn="just">
              <a:lnSpc>
                <a:spcPts val="1410"/>
              </a:lnSpc>
            </a:pPr>
            <a:r>
              <a:rPr lang="es-ES" spc="-5">
                <a:latin typeface="+mj-lt"/>
                <a:ea typeface="Calibri"/>
                <a:cs typeface="Calibri"/>
              </a:rPr>
              <a:t>Debido al proceso de alineación institucional que se da con las herramientas de planeación sectoriales, estamos a la espera de definir el Plan Estratégico Sectorial - PES 2022 – 2026 con el Ministerio de Vivienda, Ciudad y Territorio</a:t>
            </a:r>
          </a:p>
        </p:txBody>
      </p:sp>
    </p:spTree>
    <p:extLst>
      <p:ext uri="{BB962C8B-B14F-4D97-AF65-F5344CB8AC3E}">
        <p14:creationId xmlns:p14="http://schemas.microsoft.com/office/powerpoint/2010/main" val="3143968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9C01A-6D75-784E-D133-0835CF81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146" y="338203"/>
            <a:ext cx="7779707" cy="889022"/>
          </a:xfrm>
        </p:spPr>
        <p:txBody>
          <a:bodyPr>
            <a:normAutofit/>
          </a:bodyPr>
          <a:lstStyle/>
          <a:p>
            <a:r>
              <a:rPr lang="es-ES" sz="3200" b="1">
                <a:solidFill>
                  <a:srgbClr val="1E7FFB"/>
                </a:solidFill>
                <a:latin typeface="Calibri" panose="020F0502020204030204" pitchFamily="34" charset="0"/>
              </a:rPr>
              <a:t>ARI 2023 V4</a:t>
            </a:r>
            <a:endParaRPr lang="es-CO" sz="320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26DEFB0-A7CE-84E3-7C60-912AA24E3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146" y="1032274"/>
            <a:ext cx="7118849" cy="538602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DAD1AD6-3103-F102-946F-69549E61B054}"/>
              </a:ext>
            </a:extLst>
          </p:cNvPr>
          <p:cNvSpPr txBox="1"/>
          <p:nvPr/>
        </p:nvSpPr>
        <p:spPr>
          <a:xfrm>
            <a:off x="9420446" y="3175520"/>
            <a:ext cx="25062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/>
              <a:t>ARI 2023 V4, aprobada en SC Extraordinaria # 3 del 27 de junio de 2023</a:t>
            </a:r>
          </a:p>
        </p:txBody>
      </p:sp>
    </p:spTree>
    <p:extLst>
      <p:ext uri="{BB962C8B-B14F-4D97-AF65-F5344CB8AC3E}">
        <p14:creationId xmlns:p14="http://schemas.microsoft.com/office/powerpoint/2010/main" val="319643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9C01A-6D75-784E-D133-0835CF81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922" y="338203"/>
            <a:ext cx="7986932" cy="889022"/>
          </a:xfrm>
        </p:spPr>
        <p:txBody>
          <a:bodyPr>
            <a:normAutofit fontScale="90000"/>
          </a:bodyPr>
          <a:lstStyle/>
          <a:p>
            <a:r>
              <a:rPr lang="es-ES" sz="3200" b="1">
                <a:solidFill>
                  <a:srgbClr val="1E7FFB"/>
                </a:solidFill>
                <a:latin typeface="Calibri" panose="020F0502020204030204" pitchFamily="34" charset="0"/>
              </a:rPr>
              <a:t>Matriz de Proyectos Estratégicos  - PEQ 2020-2024</a:t>
            </a:r>
            <a:endParaRPr lang="es-CO" sz="320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B1CDC47-50E6-BF66-515F-0B8198962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1314450"/>
            <a:ext cx="116332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9C01A-6D75-784E-D133-0835CF81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922" y="338203"/>
            <a:ext cx="7986932" cy="889022"/>
          </a:xfrm>
        </p:spPr>
        <p:txBody>
          <a:bodyPr>
            <a:normAutofit/>
          </a:bodyPr>
          <a:lstStyle/>
          <a:p>
            <a:r>
              <a:rPr lang="es-ES" sz="3200" b="1">
                <a:solidFill>
                  <a:srgbClr val="1E7FFB"/>
                </a:solidFill>
                <a:latin typeface="Calibri" panose="020F0502020204030204" pitchFamily="34" charset="0"/>
              </a:rPr>
              <a:t>Avance PEQ 2020-2024 / I Semestre 2023</a:t>
            </a:r>
            <a:endParaRPr lang="es-CO" sz="320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5153"/>
              </p:ext>
            </p:extLst>
          </p:nvPr>
        </p:nvGraphicFramePr>
        <p:xfrm>
          <a:off x="906253" y="1787269"/>
          <a:ext cx="7036908" cy="3930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493CDCED-0BF9-4EB0-8EF8-54991F5282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920078"/>
              </p:ext>
            </p:extLst>
          </p:nvPr>
        </p:nvGraphicFramePr>
        <p:xfrm>
          <a:off x="8067155" y="2062689"/>
          <a:ext cx="3218592" cy="298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E45C3A71-12D6-4D80-A214-C69E91AFCC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515292"/>
              </p:ext>
            </p:extLst>
          </p:nvPr>
        </p:nvGraphicFramePr>
        <p:xfrm>
          <a:off x="7755875" y="5324503"/>
          <a:ext cx="3789802" cy="789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11160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802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0c3cce-6c31-4f1f-b54e-e7c442e692b0" xsi:nil="true"/>
    <lcf76f155ced4ddcb4097134ff3c332f xmlns="0c3ff982-b687-4eb5-9a04-fd6efaf5d50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6E0F052F7D8D049BB205D4AAC80D1CC" ma:contentTypeVersion="18" ma:contentTypeDescription="Crear nuevo documento." ma:contentTypeScope="" ma:versionID="a48740ecdc503a6a80debe7be60a92a3">
  <xsd:schema xmlns:xsd="http://www.w3.org/2001/XMLSchema" xmlns:xs="http://www.w3.org/2001/XMLSchema" xmlns:p="http://schemas.microsoft.com/office/2006/metadata/properties" xmlns:ns2="0c3ff982-b687-4eb5-9a04-fd6efaf5d504" xmlns:ns3="ae0c3cce-6c31-4f1f-b54e-e7c442e692b0" targetNamespace="http://schemas.microsoft.com/office/2006/metadata/properties" ma:root="true" ma:fieldsID="c7560ae8be71a752f282334a663107ae" ns2:_="" ns3:_="">
    <xsd:import namespace="0c3ff982-b687-4eb5-9a04-fd6efaf5d504"/>
    <xsd:import namespace="ae0c3cce-6c31-4f1f-b54e-e7c442e692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ff982-b687-4eb5-9a04-fd6efaf5d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3912e655-385c-46bd-b52b-7c1134c935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0c3cce-6c31-4f1f-b54e-e7c442e692b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963f1d6-81ba-41f1-a10f-a01c4f40578d}" ma:internalName="TaxCatchAll" ma:showField="CatchAllData" ma:web="ae0c3cce-6c31-4f1f-b54e-e7c442e692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DF8066-48BB-45E5-ACD4-2A8F404C0C95}">
  <ds:schemaRefs>
    <ds:schemaRef ds:uri="0c3ff982-b687-4eb5-9a04-fd6efaf5d504"/>
    <ds:schemaRef ds:uri="14e58392-6a8c-4cd3-8514-d0b767e18a1e"/>
    <ds:schemaRef ds:uri="ae0c3cce-6c31-4f1f-b54e-e7c442e692b0"/>
    <ds:schemaRef ds:uri="c095a339-9066-4ef8-95d8-aa7f6f87c3a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36BD91-5D66-41A5-9D0E-E788686285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294EFC-BF79-4752-A75E-15D35EAFD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ff982-b687-4eb5-9a04-fd6efaf5d504"/>
    <ds:schemaRef ds:uri="ae0c3cce-6c31-4f1f-b54e-e7c442e692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538</Words>
  <Application>Microsoft Office PowerPoint</Application>
  <PresentationFormat>Panorámica</PresentationFormat>
  <Paragraphs>104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Objetivos Estratégicos</vt:lpstr>
      <vt:lpstr>ARI 2023 V4</vt:lpstr>
      <vt:lpstr>Matriz de Proyectos Estratégicos  - PEQ 2020-2024</vt:lpstr>
      <vt:lpstr>Avance PEQ 2020-2024 / I Semestre 2023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Fernando Castillo Delgado</cp:lastModifiedBy>
  <cp:revision>1</cp:revision>
  <dcterms:created xsi:type="dcterms:W3CDTF">2023-05-24T17:05:53Z</dcterms:created>
  <dcterms:modified xsi:type="dcterms:W3CDTF">2023-09-28T15:04:36Z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0x01010092C8F7E95D6EC044BC0211645DEAF6F6</vt:lpwstr>
  </property>
</Properties>
</file>