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8" r:id="rId5"/>
    <p:sldMasterId id="2147483681" r:id="rId6"/>
  </p:sldMasterIdLst>
  <p:notesMasterIdLst>
    <p:notesMasterId r:id="rId19"/>
  </p:notesMasterIdLst>
  <p:sldIdLst>
    <p:sldId id="679" r:id="rId7"/>
    <p:sldId id="678" r:id="rId8"/>
    <p:sldId id="689" r:id="rId9"/>
    <p:sldId id="273" r:id="rId10"/>
    <p:sldId id="680" r:id="rId11"/>
    <p:sldId id="682" r:id="rId12"/>
    <p:sldId id="686" r:id="rId13"/>
    <p:sldId id="687" r:id="rId14"/>
    <p:sldId id="683" r:id="rId15"/>
    <p:sldId id="684" r:id="rId16"/>
    <p:sldId id="685" r:id="rId17"/>
    <p:sldId id="261" r:id="rId1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90935C41-27D7-43AB-BEA9-BCD109E098C8}">
          <p14:sldIdLst>
            <p14:sldId id="679"/>
            <p14:sldId id="678"/>
            <p14:sldId id="689"/>
            <p14:sldId id="273"/>
            <p14:sldId id="680"/>
            <p14:sldId id="682"/>
            <p14:sldId id="686"/>
            <p14:sldId id="687"/>
            <p14:sldId id="683"/>
            <p14:sldId id="684"/>
            <p14:sldId id="685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70B4"/>
    <a:srgbClr val="BF9000"/>
    <a:srgbClr val="588937"/>
    <a:srgbClr val="70AD47"/>
    <a:srgbClr val="FF2121"/>
    <a:srgbClr val="C00000"/>
    <a:srgbClr val="FFC9C9"/>
    <a:srgbClr val="843C0C"/>
    <a:srgbClr val="EE853E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Estilo oscuro 1 - Énfasis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o Castillo Delgado" userId="b99836e1-372d-4b85-8b1c-261f538c5da8" providerId="ADAL" clId="{E81AE958-C6EC-42D1-BB2D-37805222396C}"/>
    <pc:docChg chg="undo redo custSel addSld delSld modSld modSection">
      <pc:chgData name="Fernando Castillo Delgado" userId="b99836e1-372d-4b85-8b1c-261f538c5da8" providerId="ADAL" clId="{E81AE958-C6EC-42D1-BB2D-37805222396C}" dt="2022-07-19T19:44:48.614" v="1591" actId="5736"/>
      <pc:docMkLst>
        <pc:docMk/>
      </pc:docMkLst>
      <pc:sldChg chg="modSp del mod">
        <pc:chgData name="Fernando Castillo Delgado" userId="b99836e1-372d-4b85-8b1c-261f538c5da8" providerId="ADAL" clId="{E81AE958-C6EC-42D1-BB2D-37805222396C}" dt="2022-07-15T18:01:27.498" v="317" actId="47"/>
        <pc:sldMkLst>
          <pc:docMk/>
          <pc:sldMk cId="3014953430" sldId="256"/>
        </pc:sldMkLst>
        <pc:spChg chg="mod">
          <ac:chgData name="Fernando Castillo Delgado" userId="b99836e1-372d-4b85-8b1c-261f538c5da8" providerId="ADAL" clId="{E81AE958-C6EC-42D1-BB2D-37805222396C}" dt="2022-07-15T17:51:01.828" v="307" actId="6549"/>
          <ac:spMkLst>
            <pc:docMk/>
            <pc:sldMk cId="3014953430" sldId="256"/>
            <ac:spMk id="2" creationId="{72673586-6F2A-4665-8633-A848C548BE6B}"/>
          </ac:spMkLst>
        </pc:spChg>
        <pc:graphicFrameChg chg="mod modGraphic">
          <ac:chgData name="Fernando Castillo Delgado" userId="b99836e1-372d-4b85-8b1c-261f538c5da8" providerId="ADAL" clId="{E81AE958-C6EC-42D1-BB2D-37805222396C}" dt="2022-07-15T18:00:23.696" v="310" actId="14100"/>
          <ac:graphicFrameMkLst>
            <pc:docMk/>
            <pc:sldMk cId="3014953430" sldId="256"/>
            <ac:graphicFrameMk id="3" creationId="{58ED3BD5-5BD2-4232-99E8-BF061E192AB2}"/>
          </ac:graphicFrameMkLst>
        </pc:graphicFrameChg>
      </pc:sldChg>
      <pc:sldChg chg="addSp modSp mod">
        <pc:chgData name="Fernando Castillo Delgado" userId="b99836e1-372d-4b85-8b1c-261f538c5da8" providerId="ADAL" clId="{E81AE958-C6EC-42D1-BB2D-37805222396C}" dt="2022-07-19T19:42:13.613" v="1578" actId="207"/>
        <pc:sldMkLst>
          <pc:docMk/>
          <pc:sldMk cId="3217674878" sldId="678"/>
        </pc:sldMkLst>
        <pc:spChg chg="mod">
          <ac:chgData name="Fernando Castillo Delgado" userId="b99836e1-372d-4b85-8b1c-261f538c5da8" providerId="ADAL" clId="{E81AE958-C6EC-42D1-BB2D-37805222396C}" dt="2022-07-19T15:47:24.449" v="756" actId="1037"/>
          <ac:spMkLst>
            <pc:docMk/>
            <pc:sldMk cId="3217674878" sldId="678"/>
            <ac:spMk id="7" creationId="{00000000-0000-0000-0000-000000000000}"/>
          </ac:spMkLst>
        </pc:spChg>
        <pc:spChg chg="mod">
          <ac:chgData name="Fernando Castillo Delgado" userId="b99836e1-372d-4b85-8b1c-261f538c5da8" providerId="ADAL" clId="{E81AE958-C6EC-42D1-BB2D-37805222396C}" dt="2022-07-19T16:33:40.944" v="985" actId="207"/>
          <ac:spMkLst>
            <pc:docMk/>
            <pc:sldMk cId="3217674878" sldId="678"/>
            <ac:spMk id="8" creationId="{00000000-0000-0000-0000-000000000000}"/>
          </ac:spMkLst>
        </pc:spChg>
        <pc:spChg chg="mod">
          <ac:chgData name="Fernando Castillo Delgado" userId="b99836e1-372d-4b85-8b1c-261f538c5da8" providerId="ADAL" clId="{E81AE958-C6EC-42D1-BB2D-37805222396C}" dt="2022-07-19T15:51:33.803" v="810" actId="403"/>
          <ac:spMkLst>
            <pc:docMk/>
            <pc:sldMk cId="3217674878" sldId="678"/>
            <ac:spMk id="9" creationId="{00000000-0000-0000-0000-000000000000}"/>
          </ac:spMkLst>
        </pc:spChg>
        <pc:spChg chg="mod">
          <ac:chgData name="Fernando Castillo Delgado" userId="b99836e1-372d-4b85-8b1c-261f538c5da8" providerId="ADAL" clId="{E81AE958-C6EC-42D1-BB2D-37805222396C}" dt="2022-07-19T19:40:15.681" v="1575" actId="207"/>
          <ac:spMkLst>
            <pc:docMk/>
            <pc:sldMk cId="3217674878" sldId="678"/>
            <ac:spMk id="11" creationId="{00000000-0000-0000-0000-000000000000}"/>
          </ac:spMkLst>
        </pc:spChg>
        <pc:spChg chg="mod">
          <ac:chgData name="Fernando Castillo Delgado" userId="b99836e1-372d-4b85-8b1c-261f538c5da8" providerId="ADAL" clId="{E81AE958-C6EC-42D1-BB2D-37805222396C}" dt="2022-07-19T15:51:40.139" v="811" actId="108"/>
          <ac:spMkLst>
            <pc:docMk/>
            <pc:sldMk cId="3217674878" sldId="678"/>
            <ac:spMk id="12" creationId="{00000000-0000-0000-0000-000000000000}"/>
          </ac:spMkLst>
        </pc:spChg>
        <pc:spChg chg="mod">
          <ac:chgData name="Fernando Castillo Delgado" userId="b99836e1-372d-4b85-8b1c-261f538c5da8" providerId="ADAL" clId="{E81AE958-C6EC-42D1-BB2D-37805222396C}" dt="2022-07-19T15:51:44.627" v="812" actId="108"/>
          <ac:spMkLst>
            <pc:docMk/>
            <pc:sldMk cId="3217674878" sldId="678"/>
            <ac:spMk id="13" creationId="{00000000-0000-0000-0000-000000000000}"/>
          </ac:spMkLst>
        </pc:spChg>
        <pc:spChg chg="mod">
          <ac:chgData name="Fernando Castillo Delgado" userId="b99836e1-372d-4b85-8b1c-261f538c5da8" providerId="ADAL" clId="{E81AE958-C6EC-42D1-BB2D-37805222396C}" dt="2022-07-19T19:40:06.980" v="1574" actId="208"/>
          <ac:spMkLst>
            <pc:docMk/>
            <pc:sldMk cId="3217674878" sldId="678"/>
            <ac:spMk id="14" creationId="{00000000-0000-0000-0000-000000000000}"/>
          </ac:spMkLst>
        </pc:spChg>
        <pc:spChg chg="mod">
          <ac:chgData name="Fernando Castillo Delgado" userId="b99836e1-372d-4b85-8b1c-261f538c5da8" providerId="ADAL" clId="{E81AE958-C6EC-42D1-BB2D-37805222396C}" dt="2022-07-19T15:45:48.377" v="718" actId="1037"/>
          <ac:spMkLst>
            <pc:docMk/>
            <pc:sldMk cId="3217674878" sldId="678"/>
            <ac:spMk id="15" creationId="{00000000-0000-0000-0000-000000000000}"/>
          </ac:spMkLst>
        </pc:spChg>
        <pc:spChg chg="mod">
          <ac:chgData name="Fernando Castillo Delgado" userId="b99836e1-372d-4b85-8b1c-261f538c5da8" providerId="ADAL" clId="{E81AE958-C6EC-42D1-BB2D-37805222396C}" dt="2022-07-19T19:41:36.667" v="1576" actId="207"/>
          <ac:spMkLst>
            <pc:docMk/>
            <pc:sldMk cId="3217674878" sldId="678"/>
            <ac:spMk id="16" creationId="{00000000-0000-0000-0000-000000000000}"/>
          </ac:spMkLst>
        </pc:spChg>
        <pc:spChg chg="mod">
          <ac:chgData name="Fernando Castillo Delgado" userId="b99836e1-372d-4b85-8b1c-261f538c5da8" providerId="ADAL" clId="{E81AE958-C6EC-42D1-BB2D-37805222396C}" dt="2022-07-19T15:47:24.449" v="756" actId="1037"/>
          <ac:spMkLst>
            <pc:docMk/>
            <pc:sldMk cId="3217674878" sldId="678"/>
            <ac:spMk id="17" creationId="{00000000-0000-0000-0000-000000000000}"/>
          </ac:spMkLst>
        </pc:spChg>
        <pc:spChg chg="mod">
          <ac:chgData name="Fernando Castillo Delgado" userId="b99836e1-372d-4b85-8b1c-261f538c5da8" providerId="ADAL" clId="{E81AE958-C6EC-42D1-BB2D-37805222396C}" dt="2022-07-19T15:47:24.449" v="756" actId="1037"/>
          <ac:spMkLst>
            <pc:docMk/>
            <pc:sldMk cId="3217674878" sldId="678"/>
            <ac:spMk id="18" creationId="{00000000-0000-0000-0000-000000000000}"/>
          </ac:spMkLst>
        </pc:spChg>
        <pc:spChg chg="mod">
          <ac:chgData name="Fernando Castillo Delgado" userId="b99836e1-372d-4b85-8b1c-261f538c5da8" providerId="ADAL" clId="{E81AE958-C6EC-42D1-BB2D-37805222396C}" dt="2022-07-19T15:47:24.449" v="756" actId="1037"/>
          <ac:spMkLst>
            <pc:docMk/>
            <pc:sldMk cId="3217674878" sldId="678"/>
            <ac:spMk id="19" creationId="{00000000-0000-0000-0000-000000000000}"/>
          </ac:spMkLst>
        </pc:spChg>
        <pc:spChg chg="mod">
          <ac:chgData name="Fernando Castillo Delgado" userId="b99836e1-372d-4b85-8b1c-261f538c5da8" providerId="ADAL" clId="{E81AE958-C6EC-42D1-BB2D-37805222396C}" dt="2022-07-19T15:47:24.449" v="756" actId="1037"/>
          <ac:spMkLst>
            <pc:docMk/>
            <pc:sldMk cId="3217674878" sldId="678"/>
            <ac:spMk id="20" creationId="{00000000-0000-0000-0000-000000000000}"/>
          </ac:spMkLst>
        </pc:spChg>
        <pc:spChg chg="mod">
          <ac:chgData name="Fernando Castillo Delgado" userId="b99836e1-372d-4b85-8b1c-261f538c5da8" providerId="ADAL" clId="{E81AE958-C6EC-42D1-BB2D-37805222396C}" dt="2022-07-19T15:47:24.449" v="756" actId="1037"/>
          <ac:spMkLst>
            <pc:docMk/>
            <pc:sldMk cId="3217674878" sldId="678"/>
            <ac:spMk id="21" creationId="{00000000-0000-0000-0000-000000000000}"/>
          </ac:spMkLst>
        </pc:spChg>
        <pc:spChg chg="mod">
          <ac:chgData name="Fernando Castillo Delgado" userId="b99836e1-372d-4b85-8b1c-261f538c5da8" providerId="ADAL" clId="{E81AE958-C6EC-42D1-BB2D-37805222396C}" dt="2022-07-19T15:47:40.008" v="803" actId="1037"/>
          <ac:spMkLst>
            <pc:docMk/>
            <pc:sldMk cId="3217674878" sldId="678"/>
            <ac:spMk id="22" creationId="{00000000-0000-0000-0000-000000000000}"/>
          </ac:spMkLst>
        </pc:spChg>
        <pc:spChg chg="mod">
          <ac:chgData name="Fernando Castillo Delgado" userId="b99836e1-372d-4b85-8b1c-261f538c5da8" providerId="ADAL" clId="{E81AE958-C6EC-42D1-BB2D-37805222396C}" dt="2022-07-19T15:47:40.008" v="803" actId="1037"/>
          <ac:spMkLst>
            <pc:docMk/>
            <pc:sldMk cId="3217674878" sldId="678"/>
            <ac:spMk id="23" creationId="{00000000-0000-0000-0000-000000000000}"/>
          </ac:spMkLst>
        </pc:spChg>
        <pc:spChg chg="mod">
          <ac:chgData name="Fernando Castillo Delgado" userId="b99836e1-372d-4b85-8b1c-261f538c5da8" providerId="ADAL" clId="{E81AE958-C6EC-42D1-BB2D-37805222396C}" dt="2022-07-19T15:53:22.606" v="827" actId="1037"/>
          <ac:spMkLst>
            <pc:docMk/>
            <pc:sldMk cId="3217674878" sldId="678"/>
            <ac:spMk id="24" creationId="{00000000-0000-0000-0000-000000000000}"/>
          </ac:spMkLst>
        </pc:spChg>
        <pc:spChg chg="mod">
          <ac:chgData name="Fernando Castillo Delgado" userId="b99836e1-372d-4b85-8b1c-261f538c5da8" providerId="ADAL" clId="{E81AE958-C6EC-42D1-BB2D-37805222396C}" dt="2022-07-19T15:47:40.008" v="803" actId="1037"/>
          <ac:spMkLst>
            <pc:docMk/>
            <pc:sldMk cId="3217674878" sldId="678"/>
            <ac:spMk id="25" creationId="{00000000-0000-0000-0000-000000000000}"/>
          </ac:spMkLst>
        </pc:spChg>
        <pc:spChg chg="mod">
          <ac:chgData name="Fernando Castillo Delgado" userId="b99836e1-372d-4b85-8b1c-261f538c5da8" providerId="ADAL" clId="{E81AE958-C6EC-42D1-BB2D-37805222396C}" dt="2022-07-19T15:47:40.008" v="803" actId="1037"/>
          <ac:spMkLst>
            <pc:docMk/>
            <pc:sldMk cId="3217674878" sldId="678"/>
            <ac:spMk id="26" creationId="{00000000-0000-0000-0000-000000000000}"/>
          </ac:spMkLst>
        </pc:spChg>
        <pc:spChg chg="mod">
          <ac:chgData name="Fernando Castillo Delgado" userId="b99836e1-372d-4b85-8b1c-261f538c5da8" providerId="ADAL" clId="{E81AE958-C6EC-42D1-BB2D-37805222396C}" dt="2022-07-19T15:47:40.008" v="803" actId="1037"/>
          <ac:spMkLst>
            <pc:docMk/>
            <pc:sldMk cId="3217674878" sldId="678"/>
            <ac:spMk id="27" creationId="{00000000-0000-0000-0000-000000000000}"/>
          </ac:spMkLst>
        </pc:spChg>
        <pc:spChg chg="mod">
          <ac:chgData name="Fernando Castillo Delgado" userId="b99836e1-372d-4b85-8b1c-261f538c5da8" providerId="ADAL" clId="{E81AE958-C6EC-42D1-BB2D-37805222396C}" dt="2022-07-19T19:42:02.019" v="1577" actId="207"/>
          <ac:spMkLst>
            <pc:docMk/>
            <pc:sldMk cId="3217674878" sldId="678"/>
            <ac:spMk id="28" creationId="{00000000-0000-0000-0000-000000000000}"/>
          </ac:spMkLst>
        </pc:spChg>
        <pc:spChg chg="mod">
          <ac:chgData name="Fernando Castillo Delgado" userId="b99836e1-372d-4b85-8b1c-261f538c5da8" providerId="ADAL" clId="{E81AE958-C6EC-42D1-BB2D-37805222396C}" dt="2022-07-19T19:42:13.613" v="1578" actId="207"/>
          <ac:spMkLst>
            <pc:docMk/>
            <pc:sldMk cId="3217674878" sldId="678"/>
            <ac:spMk id="29" creationId="{00000000-0000-0000-0000-000000000000}"/>
          </ac:spMkLst>
        </pc:spChg>
        <pc:spChg chg="mod">
          <ac:chgData name="Fernando Castillo Delgado" userId="b99836e1-372d-4b85-8b1c-261f538c5da8" providerId="ADAL" clId="{E81AE958-C6EC-42D1-BB2D-37805222396C}" dt="2022-07-19T15:45:48.377" v="718" actId="1037"/>
          <ac:spMkLst>
            <pc:docMk/>
            <pc:sldMk cId="3217674878" sldId="678"/>
            <ac:spMk id="30" creationId="{00000000-0000-0000-0000-000000000000}"/>
          </ac:spMkLst>
        </pc:spChg>
        <pc:spChg chg="mod">
          <ac:chgData name="Fernando Castillo Delgado" userId="b99836e1-372d-4b85-8b1c-261f538c5da8" providerId="ADAL" clId="{E81AE958-C6EC-42D1-BB2D-37805222396C}" dt="2022-07-19T19:39:55.753" v="1572" actId="208"/>
          <ac:spMkLst>
            <pc:docMk/>
            <pc:sldMk cId="3217674878" sldId="678"/>
            <ac:spMk id="48" creationId="{8787579F-5367-4972-B84F-D2BBCDC9CA46}"/>
          </ac:spMkLst>
        </pc:spChg>
        <pc:spChg chg="add mod">
          <ac:chgData name="Fernando Castillo Delgado" userId="b99836e1-372d-4b85-8b1c-261f538c5da8" providerId="ADAL" clId="{E81AE958-C6EC-42D1-BB2D-37805222396C}" dt="2022-07-19T19:40:02.224" v="1573" actId="208"/>
          <ac:spMkLst>
            <pc:docMk/>
            <pc:sldMk cId="3217674878" sldId="678"/>
            <ac:spMk id="56" creationId="{634B93E9-901E-3135-3D39-6B8009DC96BD}"/>
          </ac:spMkLst>
        </pc:spChg>
        <pc:cxnChg chg="mod">
          <ac:chgData name="Fernando Castillo Delgado" userId="b99836e1-372d-4b85-8b1c-261f538c5da8" providerId="ADAL" clId="{E81AE958-C6EC-42D1-BB2D-37805222396C}" dt="2022-07-19T15:53:22.606" v="827" actId="1037"/>
          <ac:cxnSpMkLst>
            <pc:docMk/>
            <pc:sldMk cId="3217674878" sldId="678"/>
            <ac:cxnSpMk id="31" creationId="{00000000-0000-0000-0000-000000000000}"/>
          </ac:cxnSpMkLst>
        </pc:cxnChg>
        <pc:cxnChg chg="mod">
          <ac:chgData name="Fernando Castillo Delgado" userId="b99836e1-372d-4b85-8b1c-261f538c5da8" providerId="ADAL" clId="{E81AE958-C6EC-42D1-BB2D-37805222396C}" dt="2022-07-19T15:47:24.449" v="756" actId="1037"/>
          <ac:cxnSpMkLst>
            <pc:docMk/>
            <pc:sldMk cId="3217674878" sldId="678"/>
            <ac:cxnSpMk id="33" creationId="{00000000-0000-0000-0000-000000000000}"/>
          </ac:cxnSpMkLst>
        </pc:cxnChg>
        <pc:cxnChg chg="mod">
          <ac:chgData name="Fernando Castillo Delgado" userId="b99836e1-372d-4b85-8b1c-261f538c5da8" providerId="ADAL" clId="{E81AE958-C6EC-42D1-BB2D-37805222396C}" dt="2022-07-19T15:47:24.449" v="756" actId="1037"/>
          <ac:cxnSpMkLst>
            <pc:docMk/>
            <pc:sldMk cId="3217674878" sldId="678"/>
            <ac:cxnSpMk id="34" creationId="{00000000-0000-0000-0000-000000000000}"/>
          </ac:cxnSpMkLst>
        </pc:cxnChg>
        <pc:cxnChg chg="mod">
          <ac:chgData name="Fernando Castillo Delgado" userId="b99836e1-372d-4b85-8b1c-261f538c5da8" providerId="ADAL" clId="{E81AE958-C6EC-42D1-BB2D-37805222396C}" dt="2022-07-19T15:53:22.606" v="827" actId="1037"/>
          <ac:cxnSpMkLst>
            <pc:docMk/>
            <pc:sldMk cId="3217674878" sldId="678"/>
            <ac:cxnSpMk id="36" creationId="{00000000-0000-0000-0000-000000000000}"/>
          </ac:cxnSpMkLst>
        </pc:cxnChg>
        <pc:cxnChg chg="mod">
          <ac:chgData name="Fernando Castillo Delgado" userId="b99836e1-372d-4b85-8b1c-261f538c5da8" providerId="ADAL" clId="{E81AE958-C6EC-42D1-BB2D-37805222396C}" dt="2022-07-19T15:53:22.606" v="827" actId="1037"/>
          <ac:cxnSpMkLst>
            <pc:docMk/>
            <pc:sldMk cId="3217674878" sldId="678"/>
            <ac:cxnSpMk id="37" creationId="{00000000-0000-0000-0000-000000000000}"/>
          </ac:cxnSpMkLst>
        </pc:cxnChg>
        <pc:cxnChg chg="mod">
          <ac:chgData name="Fernando Castillo Delgado" userId="b99836e1-372d-4b85-8b1c-261f538c5da8" providerId="ADAL" clId="{E81AE958-C6EC-42D1-BB2D-37805222396C}" dt="2022-07-19T15:53:22.606" v="827" actId="1037"/>
          <ac:cxnSpMkLst>
            <pc:docMk/>
            <pc:sldMk cId="3217674878" sldId="678"/>
            <ac:cxnSpMk id="38" creationId="{00000000-0000-0000-0000-000000000000}"/>
          </ac:cxnSpMkLst>
        </pc:cxnChg>
        <pc:cxnChg chg="mod">
          <ac:chgData name="Fernando Castillo Delgado" userId="b99836e1-372d-4b85-8b1c-261f538c5da8" providerId="ADAL" clId="{E81AE958-C6EC-42D1-BB2D-37805222396C}" dt="2022-07-19T15:53:22.606" v="827" actId="1037"/>
          <ac:cxnSpMkLst>
            <pc:docMk/>
            <pc:sldMk cId="3217674878" sldId="678"/>
            <ac:cxnSpMk id="39" creationId="{00000000-0000-0000-0000-000000000000}"/>
          </ac:cxnSpMkLst>
        </pc:cxnChg>
        <pc:cxnChg chg="mod">
          <ac:chgData name="Fernando Castillo Delgado" userId="b99836e1-372d-4b85-8b1c-261f538c5da8" providerId="ADAL" clId="{E81AE958-C6EC-42D1-BB2D-37805222396C}" dt="2022-07-19T15:47:40.008" v="803" actId="1037"/>
          <ac:cxnSpMkLst>
            <pc:docMk/>
            <pc:sldMk cId="3217674878" sldId="678"/>
            <ac:cxnSpMk id="40" creationId="{00000000-0000-0000-0000-000000000000}"/>
          </ac:cxnSpMkLst>
        </pc:cxnChg>
        <pc:cxnChg chg="mod">
          <ac:chgData name="Fernando Castillo Delgado" userId="b99836e1-372d-4b85-8b1c-261f538c5da8" providerId="ADAL" clId="{E81AE958-C6EC-42D1-BB2D-37805222396C}" dt="2022-07-19T15:47:40.008" v="803" actId="1037"/>
          <ac:cxnSpMkLst>
            <pc:docMk/>
            <pc:sldMk cId="3217674878" sldId="678"/>
            <ac:cxnSpMk id="41" creationId="{00000000-0000-0000-0000-000000000000}"/>
          </ac:cxnSpMkLst>
        </pc:cxnChg>
        <pc:cxnChg chg="mod">
          <ac:chgData name="Fernando Castillo Delgado" userId="b99836e1-372d-4b85-8b1c-261f538c5da8" providerId="ADAL" clId="{E81AE958-C6EC-42D1-BB2D-37805222396C}" dt="2022-07-19T15:47:40.008" v="803" actId="1037"/>
          <ac:cxnSpMkLst>
            <pc:docMk/>
            <pc:sldMk cId="3217674878" sldId="678"/>
            <ac:cxnSpMk id="42" creationId="{00000000-0000-0000-0000-000000000000}"/>
          </ac:cxnSpMkLst>
        </pc:cxnChg>
        <pc:cxnChg chg="mod">
          <ac:chgData name="Fernando Castillo Delgado" userId="b99836e1-372d-4b85-8b1c-261f538c5da8" providerId="ADAL" clId="{E81AE958-C6EC-42D1-BB2D-37805222396C}" dt="2022-07-19T15:47:40.008" v="803" actId="1037"/>
          <ac:cxnSpMkLst>
            <pc:docMk/>
            <pc:sldMk cId="3217674878" sldId="678"/>
            <ac:cxnSpMk id="43" creationId="{00000000-0000-0000-0000-000000000000}"/>
          </ac:cxnSpMkLst>
        </pc:cxnChg>
        <pc:cxnChg chg="mod">
          <ac:chgData name="Fernando Castillo Delgado" userId="b99836e1-372d-4b85-8b1c-261f538c5da8" providerId="ADAL" clId="{E81AE958-C6EC-42D1-BB2D-37805222396C}" dt="2022-07-19T15:47:40.008" v="803" actId="1037"/>
          <ac:cxnSpMkLst>
            <pc:docMk/>
            <pc:sldMk cId="3217674878" sldId="678"/>
            <ac:cxnSpMk id="44" creationId="{00000000-0000-0000-0000-000000000000}"/>
          </ac:cxnSpMkLst>
        </pc:cxnChg>
        <pc:cxnChg chg="mod">
          <ac:chgData name="Fernando Castillo Delgado" userId="b99836e1-372d-4b85-8b1c-261f538c5da8" providerId="ADAL" clId="{E81AE958-C6EC-42D1-BB2D-37805222396C}" dt="2022-07-19T15:53:22.606" v="827" actId="1037"/>
          <ac:cxnSpMkLst>
            <pc:docMk/>
            <pc:sldMk cId="3217674878" sldId="678"/>
            <ac:cxnSpMk id="45" creationId="{00000000-0000-0000-0000-000000000000}"/>
          </ac:cxnSpMkLst>
        </pc:cxnChg>
      </pc:sldChg>
      <pc:sldChg chg="modSp mod">
        <pc:chgData name="Fernando Castillo Delgado" userId="b99836e1-372d-4b85-8b1c-261f538c5da8" providerId="ADAL" clId="{E81AE958-C6EC-42D1-BB2D-37805222396C}" dt="2022-07-15T17:41:43.624" v="20" actId="20577"/>
        <pc:sldMkLst>
          <pc:docMk/>
          <pc:sldMk cId="4199301487" sldId="679"/>
        </pc:sldMkLst>
        <pc:spChg chg="mod">
          <ac:chgData name="Fernando Castillo Delgado" userId="b99836e1-372d-4b85-8b1c-261f538c5da8" providerId="ADAL" clId="{E81AE958-C6EC-42D1-BB2D-37805222396C}" dt="2022-07-15T17:41:37.447" v="15" actId="20577"/>
          <ac:spMkLst>
            <pc:docMk/>
            <pc:sldMk cId="4199301487" sldId="679"/>
            <ac:spMk id="4" creationId="{00000000-0000-0000-0000-000000000000}"/>
          </ac:spMkLst>
        </pc:spChg>
        <pc:spChg chg="mod">
          <ac:chgData name="Fernando Castillo Delgado" userId="b99836e1-372d-4b85-8b1c-261f538c5da8" providerId="ADAL" clId="{E81AE958-C6EC-42D1-BB2D-37805222396C}" dt="2022-07-15T17:41:43.624" v="20" actId="20577"/>
          <ac:spMkLst>
            <pc:docMk/>
            <pc:sldMk cId="4199301487" sldId="679"/>
            <ac:spMk id="5" creationId="{00000000-0000-0000-0000-000000000000}"/>
          </ac:spMkLst>
        </pc:spChg>
      </pc:sldChg>
      <pc:sldChg chg="modSp mod">
        <pc:chgData name="Fernando Castillo Delgado" userId="b99836e1-372d-4b85-8b1c-261f538c5da8" providerId="ADAL" clId="{E81AE958-C6EC-42D1-BB2D-37805222396C}" dt="2022-07-15T17:50:47.765" v="303" actId="6549"/>
        <pc:sldMkLst>
          <pc:docMk/>
          <pc:sldMk cId="3981546549" sldId="682"/>
        </pc:sldMkLst>
        <pc:spChg chg="mod">
          <ac:chgData name="Fernando Castillo Delgado" userId="b99836e1-372d-4b85-8b1c-261f538c5da8" providerId="ADAL" clId="{E81AE958-C6EC-42D1-BB2D-37805222396C}" dt="2022-07-15T17:50:47.765" v="303" actId="6549"/>
          <ac:spMkLst>
            <pc:docMk/>
            <pc:sldMk cId="3981546549" sldId="682"/>
            <ac:spMk id="3" creationId="{B7187AD1-2AEA-4E9B-96CF-E8098333380A}"/>
          </ac:spMkLst>
        </pc:spChg>
      </pc:sldChg>
      <pc:sldChg chg="modSp mod">
        <pc:chgData name="Fernando Castillo Delgado" userId="b99836e1-372d-4b85-8b1c-261f538c5da8" providerId="ADAL" clId="{E81AE958-C6EC-42D1-BB2D-37805222396C}" dt="2022-07-15T18:04:06.341" v="324" actId="20577"/>
        <pc:sldMkLst>
          <pc:docMk/>
          <pc:sldMk cId="468505963" sldId="683"/>
        </pc:sldMkLst>
        <pc:spChg chg="mod">
          <ac:chgData name="Fernando Castillo Delgado" userId="b99836e1-372d-4b85-8b1c-261f538c5da8" providerId="ADAL" clId="{E81AE958-C6EC-42D1-BB2D-37805222396C}" dt="2022-07-15T18:00:54.009" v="312" actId="20577"/>
          <ac:spMkLst>
            <pc:docMk/>
            <pc:sldMk cId="468505963" sldId="683"/>
            <ac:spMk id="4" creationId="{F21560A5-BEF8-4E79-B0D5-5034530B224B}"/>
          </ac:spMkLst>
        </pc:spChg>
        <pc:spChg chg="mod">
          <ac:chgData name="Fernando Castillo Delgado" userId="b99836e1-372d-4b85-8b1c-261f538c5da8" providerId="ADAL" clId="{E81AE958-C6EC-42D1-BB2D-37805222396C}" dt="2022-07-15T18:02:19.490" v="318" actId="20577"/>
          <ac:spMkLst>
            <pc:docMk/>
            <pc:sldMk cId="468505963" sldId="683"/>
            <ac:spMk id="15" creationId="{6C633B19-7237-4A14-833C-307DE4DFB5CC}"/>
          </ac:spMkLst>
        </pc:spChg>
        <pc:spChg chg="mod">
          <ac:chgData name="Fernando Castillo Delgado" userId="b99836e1-372d-4b85-8b1c-261f538c5da8" providerId="ADAL" clId="{E81AE958-C6EC-42D1-BB2D-37805222396C}" dt="2022-07-15T18:03:53.102" v="322" actId="20577"/>
          <ac:spMkLst>
            <pc:docMk/>
            <pc:sldMk cId="468505963" sldId="683"/>
            <ac:spMk id="16" creationId="{4EBA7A97-A4E1-4D82-82B8-84BEEC13DE46}"/>
          </ac:spMkLst>
        </pc:spChg>
        <pc:spChg chg="mod">
          <ac:chgData name="Fernando Castillo Delgado" userId="b99836e1-372d-4b85-8b1c-261f538c5da8" providerId="ADAL" clId="{E81AE958-C6EC-42D1-BB2D-37805222396C}" dt="2022-07-15T18:04:06.341" v="324" actId="20577"/>
          <ac:spMkLst>
            <pc:docMk/>
            <pc:sldMk cId="468505963" sldId="683"/>
            <ac:spMk id="17" creationId="{1778F4F4-1555-4036-BEDB-6284FE71285B}"/>
          </ac:spMkLst>
        </pc:spChg>
      </pc:sldChg>
      <pc:sldChg chg="modSp mod">
        <pc:chgData name="Fernando Castillo Delgado" userId="b99836e1-372d-4b85-8b1c-261f538c5da8" providerId="ADAL" clId="{E81AE958-C6EC-42D1-BB2D-37805222396C}" dt="2022-07-15T18:04:20.032" v="329" actId="20577"/>
        <pc:sldMkLst>
          <pc:docMk/>
          <pc:sldMk cId="880386995" sldId="684"/>
        </pc:sldMkLst>
        <pc:spChg chg="mod">
          <ac:chgData name="Fernando Castillo Delgado" userId="b99836e1-372d-4b85-8b1c-261f538c5da8" providerId="ADAL" clId="{E81AE958-C6EC-42D1-BB2D-37805222396C}" dt="2022-07-15T18:00:59.975" v="314" actId="20577"/>
          <ac:spMkLst>
            <pc:docMk/>
            <pc:sldMk cId="880386995" sldId="684"/>
            <ac:spMk id="10" creationId="{F6D8E58D-2129-4088-ADDC-6ADF02580688}"/>
          </ac:spMkLst>
        </pc:spChg>
        <pc:spChg chg="mod">
          <ac:chgData name="Fernando Castillo Delgado" userId="b99836e1-372d-4b85-8b1c-261f538c5da8" providerId="ADAL" clId="{E81AE958-C6EC-42D1-BB2D-37805222396C}" dt="2022-07-15T18:02:25.716" v="319" actId="20577"/>
          <ac:spMkLst>
            <pc:docMk/>
            <pc:sldMk cId="880386995" sldId="684"/>
            <ac:spMk id="16" creationId="{21A17391-5DE7-4C62-BA43-98C9C8099D55}"/>
          </ac:spMkLst>
        </pc:spChg>
        <pc:spChg chg="mod">
          <ac:chgData name="Fernando Castillo Delgado" userId="b99836e1-372d-4b85-8b1c-261f538c5da8" providerId="ADAL" clId="{E81AE958-C6EC-42D1-BB2D-37805222396C}" dt="2022-07-15T18:04:15.310" v="325" actId="20577"/>
          <ac:spMkLst>
            <pc:docMk/>
            <pc:sldMk cId="880386995" sldId="684"/>
            <ac:spMk id="17" creationId="{4EFA0E21-CB7C-414C-A335-B3BA3D036498}"/>
          </ac:spMkLst>
        </pc:spChg>
        <pc:spChg chg="mod">
          <ac:chgData name="Fernando Castillo Delgado" userId="b99836e1-372d-4b85-8b1c-261f538c5da8" providerId="ADAL" clId="{E81AE958-C6EC-42D1-BB2D-37805222396C}" dt="2022-07-15T18:04:20.032" v="329" actId="20577"/>
          <ac:spMkLst>
            <pc:docMk/>
            <pc:sldMk cId="880386995" sldId="684"/>
            <ac:spMk id="18" creationId="{16E865DC-CB5A-4439-B33F-7ED4E866EDAD}"/>
          </ac:spMkLst>
        </pc:spChg>
      </pc:sldChg>
      <pc:sldChg chg="modSp mod">
        <pc:chgData name="Fernando Castillo Delgado" userId="b99836e1-372d-4b85-8b1c-261f538c5da8" providerId="ADAL" clId="{E81AE958-C6EC-42D1-BB2D-37805222396C}" dt="2022-07-15T18:04:31.132" v="332" actId="20577"/>
        <pc:sldMkLst>
          <pc:docMk/>
          <pc:sldMk cId="2731468128" sldId="685"/>
        </pc:sldMkLst>
        <pc:spChg chg="mod">
          <ac:chgData name="Fernando Castillo Delgado" userId="b99836e1-372d-4b85-8b1c-261f538c5da8" providerId="ADAL" clId="{E81AE958-C6EC-42D1-BB2D-37805222396C}" dt="2022-07-15T18:01:14.073" v="316" actId="6549"/>
          <ac:spMkLst>
            <pc:docMk/>
            <pc:sldMk cId="2731468128" sldId="685"/>
            <ac:spMk id="7" creationId="{335762A4-8455-44F3-B3F2-3A40890F1962}"/>
          </ac:spMkLst>
        </pc:spChg>
        <pc:spChg chg="mod">
          <ac:chgData name="Fernando Castillo Delgado" userId="b99836e1-372d-4b85-8b1c-261f538c5da8" providerId="ADAL" clId="{E81AE958-C6EC-42D1-BB2D-37805222396C}" dt="2022-07-15T18:02:31.873" v="321" actId="20577"/>
          <ac:spMkLst>
            <pc:docMk/>
            <pc:sldMk cId="2731468128" sldId="685"/>
            <ac:spMk id="10" creationId="{E1F2EEF8-FEC7-4E12-881B-9D54A7872321}"/>
          </ac:spMkLst>
        </pc:spChg>
        <pc:spChg chg="mod">
          <ac:chgData name="Fernando Castillo Delgado" userId="b99836e1-372d-4b85-8b1c-261f538c5da8" providerId="ADAL" clId="{E81AE958-C6EC-42D1-BB2D-37805222396C}" dt="2022-07-15T18:04:27.859" v="330" actId="20577"/>
          <ac:spMkLst>
            <pc:docMk/>
            <pc:sldMk cId="2731468128" sldId="685"/>
            <ac:spMk id="11" creationId="{B07248AC-2117-4EDA-BCAA-66B755138838}"/>
          </ac:spMkLst>
        </pc:spChg>
        <pc:spChg chg="mod">
          <ac:chgData name="Fernando Castillo Delgado" userId="b99836e1-372d-4b85-8b1c-261f538c5da8" providerId="ADAL" clId="{E81AE958-C6EC-42D1-BB2D-37805222396C}" dt="2022-07-15T18:04:31.132" v="332" actId="20577"/>
          <ac:spMkLst>
            <pc:docMk/>
            <pc:sldMk cId="2731468128" sldId="685"/>
            <ac:spMk id="12" creationId="{F89D9D3B-1C9F-4BD7-BC3F-DB7484C7F319}"/>
          </ac:spMkLst>
        </pc:spChg>
      </pc:sldChg>
      <pc:sldChg chg="del">
        <pc:chgData name="Fernando Castillo Delgado" userId="b99836e1-372d-4b85-8b1c-261f538c5da8" providerId="ADAL" clId="{E81AE958-C6EC-42D1-BB2D-37805222396C}" dt="2022-07-15T18:01:27.498" v="317" actId="47"/>
        <pc:sldMkLst>
          <pc:docMk/>
          <pc:sldMk cId="807495533" sldId="686"/>
        </pc:sldMkLst>
      </pc:sldChg>
      <pc:sldChg chg="addSp delSp modSp add mod">
        <pc:chgData name="Fernando Castillo Delgado" userId="b99836e1-372d-4b85-8b1c-261f538c5da8" providerId="ADAL" clId="{E81AE958-C6EC-42D1-BB2D-37805222396C}" dt="2022-07-15T18:07:42.086" v="372" actId="14100"/>
        <pc:sldMkLst>
          <pc:docMk/>
          <pc:sldMk cId="2627562529" sldId="686"/>
        </pc:sldMkLst>
        <pc:spChg chg="mod">
          <ac:chgData name="Fernando Castillo Delgado" userId="b99836e1-372d-4b85-8b1c-261f538c5da8" providerId="ADAL" clId="{E81AE958-C6EC-42D1-BB2D-37805222396C}" dt="2022-07-15T18:05:18.054" v="369" actId="20577"/>
          <ac:spMkLst>
            <pc:docMk/>
            <pc:sldMk cId="2627562529" sldId="686"/>
            <ac:spMk id="2" creationId="{D25C7557-E8E4-47F4-B9EC-71DBDF31246D}"/>
          </ac:spMkLst>
        </pc:spChg>
        <pc:spChg chg="del">
          <ac:chgData name="Fernando Castillo Delgado" userId="b99836e1-372d-4b85-8b1c-261f538c5da8" providerId="ADAL" clId="{E81AE958-C6EC-42D1-BB2D-37805222396C}" dt="2022-07-15T18:04:51.869" v="334" actId="478"/>
          <ac:spMkLst>
            <pc:docMk/>
            <pc:sldMk cId="2627562529" sldId="686"/>
            <ac:spMk id="3" creationId="{B7187AD1-2AEA-4E9B-96CF-E8098333380A}"/>
          </ac:spMkLst>
        </pc:spChg>
        <pc:spChg chg="del">
          <ac:chgData name="Fernando Castillo Delgado" userId="b99836e1-372d-4b85-8b1c-261f538c5da8" providerId="ADAL" clId="{E81AE958-C6EC-42D1-BB2D-37805222396C}" dt="2022-07-15T18:05:03.855" v="336" actId="478"/>
          <ac:spMkLst>
            <pc:docMk/>
            <pc:sldMk cId="2627562529" sldId="686"/>
            <ac:spMk id="5" creationId="{203C7524-7258-4551-A3A7-FE46AB85F3E3}"/>
          </ac:spMkLst>
        </pc:spChg>
        <pc:spChg chg="add del mod">
          <ac:chgData name="Fernando Castillo Delgado" userId="b99836e1-372d-4b85-8b1c-261f538c5da8" providerId="ADAL" clId="{E81AE958-C6EC-42D1-BB2D-37805222396C}" dt="2022-07-15T18:04:57.941" v="335" actId="478"/>
          <ac:spMkLst>
            <pc:docMk/>
            <pc:sldMk cId="2627562529" sldId="686"/>
            <ac:spMk id="6" creationId="{772D2152-B91A-76F0-5F8E-39EC0C71E9D1}"/>
          </ac:spMkLst>
        </pc:spChg>
        <pc:picChg chg="add mod">
          <ac:chgData name="Fernando Castillo Delgado" userId="b99836e1-372d-4b85-8b1c-261f538c5da8" providerId="ADAL" clId="{E81AE958-C6EC-42D1-BB2D-37805222396C}" dt="2022-07-15T18:07:42.086" v="372" actId="14100"/>
          <ac:picMkLst>
            <pc:docMk/>
            <pc:sldMk cId="2627562529" sldId="686"/>
            <ac:picMk id="7" creationId="{8B4AA042-2210-A770-BEFE-69F6B59E1940}"/>
          </ac:picMkLst>
        </pc:picChg>
      </pc:sldChg>
      <pc:sldChg chg="del">
        <pc:chgData name="Fernando Castillo Delgado" userId="b99836e1-372d-4b85-8b1c-261f538c5da8" providerId="ADAL" clId="{E81AE958-C6EC-42D1-BB2D-37805222396C}" dt="2022-07-15T18:01:27.498" v="317" actId="47"/>
        <pc:sldMkLst>
          <pc:docMk/>
          <pc:sldMk cId="996931222" sldId="687"/>
        </pc:sldMkLst>
      </pc:sldChg>
      <pc:sldChg chg="addSp delSp modSp add mod">
        <pc:chgData name="Fernando Castillo Delgado" userId="b99836e1-372d-4b85-8b1c-261f538c5da8" providerId="ADAL" clId="{E81AE958-C6EC-42D1-BB2D-37805222396C}" dt="2022-07-15T18:12:12.633" v="405" actId="14100"/>
        <pc:sldMkLst>
          <pc:docMk/>
          <pc:sldMk cId="2090850810" sldId="687"/>
        </pc:sldMkLst>
        <pc:spChg chg="add mod">
          <ac:chgData name="Fernando Castillo Delgado" userId="b99836e1-372d-4b85-8b1c-261f538c5da8" providerId="ADAL" clId="{E81AE958-C6EC-42D1-BB2D-37805222396C}" dt="2022-07-15T18:11:02.239" v="404" actId="14100"/>
          <ac:spMkLst>
            <pc:docMk/>
            <pc:sldMk cId="2090850810" sldId="687"/>
            <ac:spMk id="8" creationId="{DC88B865-8D95-4D66-9AA3-33B311242850}"/>
          </ac:spMkLst>
        </pc:spChg>
        <pc:graphicFrameChg chg="add mod">
          <ac:chgData name="Fernando Castillo Delgado" userId="b99836e1-372d-4b85-8b1c-261f538c5da8" providerId="ADAL" clId="{E81AE958-C6EC-42D1-BB2D-37805222396C}" dt="2022-07-15T18:09:00.923" v="378" actId="14100"/>
          <ac:graphicFrameMkLst>
            <pc:docMk/>
            <pc:sldMk cId="2090850810" sldId="687"/>
            <ac:graphicFrameMk id="4" creationId="{00000000-0008-0000-0200-000002000000}"/>
          </ac:graphicFrameMkLst>
        </pc:graphicFrameChg>
        <pc:graphicFrameChg chg="add mod">
          <ac:chgData name="Fernando Castillo Delgado" userId="b99836e1-372d-4b85-8b1c-261f538c5da8" providerId="ADAL" clId="{E81AE958-C6EC-42D1-BB2D-37805222396C}" dt="2022-07-15T18:09:26.565" v="383" actId="1076"/>
          <ac:graphicFrameMkLst>
            <pc:docMk/>
            <pc:sldMk cId="2090850810" sldId="687"/>
            <ac:graphicFrameMk id="5" creationId="{493CDCED-0BF9-4EB0-8EF8-54991F5282EA}"/>
          </ac:graphicFrameMkLst>
        </pc:graphicFrameChg>
        <pc:graphicFrameChg chg="add del mod">
          <ac:chgData name="Fernando Castillo Delgado" userId="b99836e1-372d-4b85-8b1c-261f538c5da8" providerId="ADAL" clId="{E81AE958-C6EC-42D1-BB2D-37805222396C}" dt="2022-07-15T18:09:50.761" v="387" actId="478"/>
          <ac:graphicFrameMkLst>
            <pc:docMk/>
            <pc:sldMk cId="2090850810" sldId="687"/>
            <ac:graphicFrameMk id="6" creationId="{E45C3A71-12D6-4D80-A214-C69E91AFCC51}"/>
          </ac:graphicFrameMkLst>
        </pc:graphicFrameChg>
        <pc:graphicFrameChg chg="add mod">
          <ac:chgData name="Fernando Castillo Delgado" userId="b99836e1-372d-4b85-8b1c-261f538c5da8" providerId="ADAL" clId="{E81AE958-C6EC-42D1-BB2D-37805222396C}" dt="2022-07-15T18:12:12.633" v="405" actId="14100"/>
          <ac:graphicFrameMkLst>
            <pc:docMk/>
            <pc:sldMk cId="2090850810" sldId="687"/>
            <ac:graphicFrameMk id="9" creationId="{57B892C6-DC84-4D4C-B03C-F0A4FF585A3D}"/>
          </ac:graphicFrameMkLst>
        </pc:graphicFrameChg>
        <pc:picChg chg="del">
          <ac:chgData name="Fernando Castillo Delgado" userId="b99836e1-372d-4b85-8b1c-261f538c5da8" providerId="ADAL" clId="{E81AE958-C6EC-42D1-BB2D-37805222396C}" dt="2022-07-15T18:08:33.915" v="374" actId="478"/>
          <ac:picMkLst>
            <pc:docMk/>
            <pc:sldMk cId="2090850810" sldId="687"/>
            <ac:picMk id="7" creationId="{8B4AA042-2210-A770-BEFE-69F6B59E1940}"/>
          </ac:picMkLst>
        </pc:picChg>
      </pc:sldChg>
      <pc:sldChg chg="addSp delSp modSp add del mod">
        <pc:chgData name="Fernando Castillo Delgado" userId="b99836e1-372d-4b85-8b1c-261f538c5da8" providerId="ADAL" clId="{E81AE958-C6EC-42D1-BB2D-37805222396C}" dt="2022-07-19T19:31:15.038" v="1515" actId="47"/>
        <pc:sldMkLst>
          <pc:docMk/>
          <pc:sldMk cId="3364077855" sldId="688"/>
        </pc:sldMkLst>
        <pc:spChg chg="del">
          <ac:chgData name="Fernando Castillo Delgado" userId="b99836e1-372d-4b85-8b1c-261f538c5da8" providerId="ADAL" clId="{E81AE958-C6EC-42D1-BB2D-37805222396C}" dt="2022-07-19T16:22:24.639" v="840" actId="478"/>
          <ac:spMkLst>
            <pc:docMk/>
            <pc:sldMk cId="3364077855" sldId="688"/>
            <ac:spMk id="3" creationId="{00000000-0000-0000-0000-000000000000}"/>
          </ac:spMkLst>
        </pc:spChg>
        <pc:spChg chg="del">
          <ac:chgData name="Fernando Castillo Delgado" userId="b99836e1-372d-4b85-8b1c-261f538c5da8" providerId="ADAL" clId="{E81AE958-C6EC-42D1-BB2D-37805222396C}" dt="2022-07-19T16:22:24.639" v="840" actId="478"/>
          <ac:spMkLst>
            <pc:docMk/>
            <pc:sldMk cId="3364077855" sldId="688"/>
            <ac:spMk id="7" creationId="{00000000-0000-0000-0000-000000000000}"/>
          </ac:spMkLst>
        </pc:spChg>
        <pc:spChg chg="del">
          <ac:chgData name="Fernando Castillo Delgado" userId="b99836e1-372d-4b85-8b1c-261f538c5da8" providerId="ADAL" clId="{E81AE958-C6EC-42D1-BB2D-37805222396C}" dt="2022-07-19T16:22:24.639" v="840" actId="478"/>
          <ac:spMkLst>
            <pc:docMk/>
            <pc:sldMk cId="3364077855" sldId="688"/>
            <ac:spMk id="8" creationId="{00000000-0000-0000-0000-000000000000}"/>
          </ac:spMkLst>
        </pc:spChg>
        <pc:spChg chg="del">
          <ac:chgData name="Fernando Castillo Delgado" userId="b99836e1-372d-4b85-8b1c-261f538c5da8" providerId="ADAL" clId="{E81AE958-C6EC-42D1-BB2D-37805222396C}" dt="2022-07-19T16:22:24.639" v="840" actId="478"/>
          <ac:spMkLst>
            <pc:docMk/>
            <pc:sldMk cId="3364077855" sldId="688"/>
            <ac:spMk id="9" creationId="{00000000-0000-0000-0000-000000000000}"/>
          </ac:spMkLst>
        </pc:spChg>
        <pc:spChg chg="del">
          <ac:chgData name="Fernando Castillo Delgado" userId="b99836e1-372d-4b85-8b1c-261f538c5da8" providerId="ADAL" clId="{E81AE958-C6EC-42D1-BB2D-37805222396C}" dt="2022-07-19T16:22:24.639" v="840" actId="478"/>
          <ac:spMkLst>
            <pc:docMk/>
            <pc:sldMk cId="3364077855" sldId="688"/>
            <ac:spMk id="11" creationId="{00000000-0000-0000-0000-000000000000}"/>
          </ac:spMkLst>
        </pc:spChg>
        <pc:spChg chg="del">
          <ac:chgData name="Fernando Castillo Delgado" userId="b99836e1-372d-4b85-8b1c-261f538c5da8" providerId="ADAL" clId="{E81AE958-C6EC-42D1-BB2D-37805222396C}" dt="2022-07-19T16:22:24.639" v="840" actId="478"/>
          <ac:spMkLst>
            <pc:docMk/>
            <pc:sldMk cId="3364077855" sldId="688"/>
            <ac:spMk id="12" creationId="{00000000-0000-0000-0000-000000000000}"/>
          </ac:spMkLst>
        </pc:spChg>
        <pc:spChg chg="del">
          <ac:chgData name="Fernando Castillo Delgado" userId="b99836e1-372d-4b85-8b1c-261f538c5da8" providerId="ADAL" clId="{E81AE958-C6EC-42D1-BB2D-37805222396C}" dt="2022-07-19T16:22:24.639" v="840" actId="478"/>
          <ac:spMkLst>
            <pc:docMk/>
            <pc:sldMk cId="3364077855" sldId="688"/>
            <ac:spMk id="13" creationId="{00000000-0000-0000-0000-000000000000}"/>
          </ac:spMkLst>
        </pc:spChg>
        <pc:spChg chg="del">
          <ac:chgData name="Fernando Castillo Delgado" userId="b99836e1-372d-4b85-8b1c-261f538c5da8" providerId="ADAL" clId="{E81AE958-C6EC-42D1-BB2D-37805222396C}" dt="2022-07-19T16:22:24.639" v="840" actId="478"/>
          <ac:spMkLst>
            <pc:docMk/>
            <pc:sldMk cId="3364077855" sldId="688"/>
            <ac:spMk id="14" creationId="{00000000-0000-0000-0000-000000000000}"/>
          </ac:spMkLst>
        </pc:spChg>
        <pc:spChg chg="del">
          <ac:chgData name="Fernando Castillo Delgado" userId="b99836e1-372d-4b85-8b1c-261f538c5da8" providerId="ADAL" clId="{E81AE958-C6EC-42D1-BB2D-37805222396C}" dt="2022-07-19T16:22:24.639" v="840" actId="478"/>
          <ac:spMkLst>
            <pc:docMk/>
            <pc:sldMk cId="3364077855" sldId="688"/>
            <ac:spMk id="15" creationId="{00000000-0000-0000-0000-000000000000}"/>
          </ac:spMkLst>
        </pc:spChg>
        <pc:spChg chg="del">
          <ac:chgData name="Fernando Castillo Delgado" userId="b99836e1-372d-4b85-8b1c-261f538c5da8" providerId="ADAL" clId="{E81AE958-C6EC-42D1-BB2D-37805222396C}" dt="2022-07-19T16:22:24.639" v="840" actId="478"/>
          <ac:spMkLst>
            <pc:docMk/>
            <pc:sldMk cId="3364077855" sldId="688"/>
            <ac:spMk id="16" creationId="{00000000-0000-0000-0000-000000000000}"/>
          </ac:spMkLst>
        </pc:spChg>
        <pc:spChg chg="del">
          <ac:chgData name="Fernando Castillo Delgado" userId="b99836e1-372d-4b85-8b1c-261f538c5da8" providerId="ADAL" clId="{E81AE958-C6EC-42D1-BB2D-37805222396C}" dt="2022-07-19T16:22:24.639" v="840" actId="478"/>
          <ac:spMkLst>
            <pc:docMk/>
            <pc:sldMk cId="3364077855" sldId="688"/>
            <ac:spMk id="17" creationId="{00000000-0000-0000-0000-000000000000}"/>
          </ac:spMkLst>
        </pc:spChg>
        <pc:spChg chg="del">
          <ac:chgData name="Fernando Castillo Delgado" userId="b99836e1-372d-4b85-8b1c-261f538c5da8" providerId="ADAL" clId="{E81AE958-C6EC-42D1-BB2D-37805222396C}" dt="2022-07-19T16:22:24.639" v="840" actId="478"/>
          <ac:spMkLst>
            <pc:docMk/>
            <pc:sldMk cId="3364077855" sldId="688"/>
            <ac:spMk id="18" creationId="{00000000-0000-0000-0000-000000000000}"/>
          </ac:spMkLst>
        </pc:spChg>
        <pc:spChg chg="del">
          <ac:chgData name="Fernando Castillo Delgado" userId="b99836e1-372d-4b85-8b1c-261f538c5da8" providerId="ADAL" clId="{E81AE958-C6EC-42D1-BB2D-37805222396C}" dt="2022-07-19T16:22:24.639" v="840" actId="478"/>
          <ac:spMkLst>
            <pc:docMk/>
            <pc:sldMk cId="3364077855" sldId="688"/>
            <ac:spMk id="19" creationId="{00000000-0000-0000-0000-000000000000}"/>
          </ac:spMkLst>
        </pc:spChg>
        <pc:spChg chg="del">
          <ac:chgData name="Fernando Castillo Delgado" userId="b99836e1-372d-4b85-8b1c-261f538c5da8" providerId="ADAL" clId="{E81AE958-C6EC-42D1-BB2D-37805222396C}" dt="2022-07-19T16:22:24.639" v="840" actId="478"/>
          <ac:spMkLst>
            <pc:docMk/>
            <pc:sldMk cId="3364077855" sldId="688"/>
            <ac:spMk id="20" creationId="{00000000-0000-0000-0000-000000000000}"/>
          </ac:spMkLst>
        </pc:spChg>
        <pc:spChg chg="del">
          <ac:chgData name="Fernando Castillo Delgado" userId="b99836e1-372d-4b85-8b1c-261f538c5da8" providerId="ADAL" clId="{E81AE958-C6EC-42D1-BB2D-37805222396C}" dt="2022-07-19T16:22:24.639" v="840" actId="478"/>
          <ac:spMkLst>
            <pc:docMk/>
            <pc:sldMk cId="3364077855" sldId="688"/>
            <ac:spMk id="21" creationId="{00000000-0000-0000-0000-000000000000}"/>
          </ac:spMkLst>
        </pc:spChg>
        <pc:spChg chg="del">
          <ac:chgData name="Fernando Castillo Delgado" userId="b99836e1-372d-4b85-8b1c-261f538c5da8" providerId="ADAL" clId="{E81AE958-C6EC-42D1-BB2D-37805222396C}" dt="2022-07-19T16:22:24.639" v="840" actId="478"/>
          <ac:spMkLst>
            <pc:docMk/>
            <pc:sldMk cId="3364077855" sldId="688"/>
            <ac:spMk id="22" creationId="{00000000-0000-0000-0000-000000000000}"/>
          </ac:spMkLst>
        </pc:spChg>
        <pc:spChg chg="del">
          <ac:chgData name="Fernando Castillo Delgado" userId="b99836e1-372d-4b85-8b1c-261f538c5da8" providerId="ADAL" clId="{E81AE958-C6EC-42D1-BB2D-37805222396C}" dt="2022-07-19T16:22:24.639" v="840" actId="478"/>
          <ac:spMkLst>
            <pc:docMk/>
            <pc:sldMk cId="3364077855" sldId="688"/>
            <ac:spMk id="23" creationId="{00000000-0000-0000-0000-000000000000}"/>
          </ac:spMkLst>
        </pc:spChg>
        <pc:spChg chg="del">
          <ac:chgData name="Fernando Castillo Delgado" userId="b99836e1-372d-4b85-8b1c-261f538c5da8" providerId="ADAL" clId="{E81AE958-C6EC-42D1-BB2D-37805222396C}" dt="2022-07-19T16:22:24.639" v="840" actId="478"/>
          <ac:spMkLst>
            <pc:docMk/>
            <pc:sldMk cId="3364077855" sldId="688"/>
            <ac:spMk id="24" creationId="{00000000-0000-0000-0000-000000000000}"/>
          </ac:spMkLst>
        </pc:spChg>
        <pc:spChg chg="del">
          <ac:chgData name="Fernando Castillo Delgado" userId="b99836e1-372d-4b85-8b1c-261f538c5da8" providerId="ADAL" clId="{E81AE958-C6EC-42D1-BB2D-37805222396C}" dt="2022-07-19T16:22:24.639" v="840" actId="478"/>
          <ac:spMkLst>
            <pc:docMk/>
            <pc:sldMk cId="3364077855" sldId="688"/>
            <ac:spMk id="25" creationId="{00000000-0000-0000-0000-000000000000}"/>
          </ac:spMkLst>
        </pc:spChg>
        <pc:spChg chg="del">
          <ac:chgData name="Fernando Castillo Delgado" userId="b99836e1-372d-4b85-8b1c-261f538c5da8" providerId="ADAL" clId="{E81AE958-C6EC-42D1-BB2D-37805222396C}" dt="2022-07-19T16:22:24.639" v="840" actId="478"/>
          <ac:spMkLst>
            <pc:docMk/>
            <pc:sldMk cId="3364077855" sldId="688"/>
            <ac:spMk id="26" creationId="{00000000-0000-0000-0000-000000000000}"/>
          </ac:spMkLst>
        </pc:spChg>
        <pc:spChg chg="del">
          <ac:chgData name="Fernando Castillo Delgado" userId="b99836e1-372d-4b85-8b1c-261f538c5da8" providerId="ADAL" clId="{E81AE958-C6EC-42D1-BB2D-37805222396C}" dt="2022-07-19T16:22:24.639" v="840" actId="478"/>
          <ac:spMkLst>
            <pc:docMk/>
            <pc:sldMk cId="3364077855" sldId="688"/>
            <ac:spMk id="27" creationId="{00000000-0000-0000-0000-000000000000}"/>
          </ac:spMkLst>
        </pc:spChg>
        <pc:spChg chg="del">
          <ac:chgData name="Fernando Castillo Delgado" userId="b99836e1-372d-4b85-8b1c-261f538c5da8" providerId="ADAL" clId="{E81AE958-C6EC-42D1-BB2D-37805222396C}" dt="2022-07-19T16:22:24.639" v="840" actId="478"/>
          <ac:spMkLst>
            <pc:docMk/>
            <pc:sldMk cId="3364077855" sldId="688"/>
            <ac:spMk id="28" creationId="{00000000-0000-0000-0000-000000000000}"/>
          </ac:spMkLst>
        </pc:spChg>
        <pc:spChg chg="del">
          <ac:chgData name="Fernando Castillo Delgado" userId="b99836e1-372d-4b85-8b1c-261f538c5da8" providerId="ADAL" clId="{E81AE958-C6EC-42D1-BB2D-37805222396C}" dt="2022-07-19T16:22:24.639" v="840" actId="478"/>
          <ac:spMkLst>
            <pc:docMk/>
            <pc:sldMk cId="3364077855" sldId="688"/>
            <ac:spMk id="29" creationId="{00000000-0000-0000-0000-000000000000}"/>
          </ac:spMkLst>
        </pc:spChg>
        <pc:spChg chg="del">
          <ac:chgData name="Fernando Castillo Delgado" userId="b99836e1-372d-4b85-8b1c-261f538c5da8" providerId="ADAL" clId="{E81AE958-C6EC-42D1-BB2D-37805222396C}" dt="2022-07-19T16:22:24.639" v="840" actId="478"/>
          <ac:spMkLst>
            <pc:docMk/>
            <pc:sldMk cId="3364077855" sldId="688"/>
            <ac:spMk id="30" creationId="{00000000-0000-0000-0000-000000000000}"/>
          </ac:spMkLst>
        </pc:spChg>
        <pc:spChg chg="del">
          <ac:chgData name="Fernando Castillo Delgado" userId="b99836e1-372d-4b85-8b1c-261f538c5da8" providerId="ADAL" clId="{E81AE958-C6EC-42D1-BB2D-37805222396C}" dt="2022-07-19T16:22:24.639" v="840" actId="478"/>
          <ac:spMkLst>
            <pc:docMk/>
            <pc:sldMk cId="3364077855" sldId="688"/>
            <ac:spMk id="32" creationId="{00000000-0000-0000-0000-000000000000}"/>
          </ac:spMkLst>
        </pc:spChg>
        <pc:spChg chg="add del mod">
          <ac:chgData name="Fernando Castillo Delgado" userId="b99836e1-372d-4b85-8b1c-261f538c5da8" providerId="ADAL" clId="{E81AE958-C6EC-42D1-BB2D-37805222396C}" dt="2022-07-19T16:34:39.866" v="990" actId="478"/>
          <ac:spMkLst>
            <pc:docMk/>
            <pc:sldMk cId="3364077855" sldId="688"/>
            <ac:spMk id="46" creationId="{E7E35C27-3BEB-447C-11B4-C6BA2D572D73}"/>
          </ac:spMkLst>
        </pc:spChg>
        <pc:spChg chg="add del mod">
          <ac:chgData name="Fernando Castillo Delgado" userId="b99836e1-372d-4b85-8b1c-261f538c5da8" providerId="ADAL" clId="{E81AE958-C6EC-42D1-BB2D-37805222396C}" dt="2022-07-19T16:34:39.866" v="990" actId="478"/>
          <ac:spMkLst>
            <pc:docMk/>
            <pc:sldMk cId="3364077855" sldId="688"/>
            <ac:spMk id="47" creationId="{96204993-7215-2FD3-BACF-B87C089FB895}"/>
          </ac:spMkLst>
        </pc:spChg>
        <pc:spChg chg="del">
          <ac:chgData name="Fernando Castillo Delgado" userId="b99836e1-372d-4b85-8b1c-261f538c5da8" providerId="ADAL" clId="{E81AE958-C6EC-42D1-BB2D-37805222396C}" dt="2022-07-19T16:22:24.639" v="840" actId="478"/>
          <ac:spMkLst>
            <pc:docMk/>
            <pc:sldMk cId="3364077855" sldId="688"/>
            <ac:spMk id="48" creationId="{8787579F-5367-4972-B84F-D2BBCDC9CA46}"/>
          </ac:spMkLst>
        </pc:spChg>
        <pc:spChg chg="add del mod">
          <ac:chgData name="Fernando Castillo Delgado" userId="b99836e1-372d-4b85-8b1c-261f538c5da8" providerId="ADAL" clId="{E81AE958-C6EC-42D1-BB2D-37805222396C}" dt="2022-07-19T16:34:39.866" v="990" actId="478"/>
          <ac:spMkLst>
            <pc:docMk/>
            <pc:sldMk cId="3364077855" sldId="688"/>
            <ac:spMk id="49" creationId="{6B0AAB82-64AF-78E3-EA07-B4F263B89549}"/>
          </ac:spMkLst>
        </pc:spChg>
        <pc:spChg chg="add del mod">
          <ac:chgData name="Fernando Castillo Delgado" userId="b99836e1-372d-4b85-8b1c-261f538c5da8" providerId="ADAL" clId="{E81AE958-C6EC-42D1-BB2D-37805222396C}" dt="2022-07-19T16:34:39.866" v="990" actId="478"/>
          <ac:spMkLst>
            <pc:docMk/>
            <pc:sldMk cId="3364077855" sldId="688"/>
            <ac:spMk id="50" creationId="{C6F8C79D-D948-4DBB-9746-75722E9FA743}"/>
          </ac:spMkLst>
        </pc:spChg>
        <pc:spChg chg="add del mod">
          <ac:chgData name="Fernando Castillo Delgado" userId="b99836e1-372d-4b85-8b1c-261f538c5da8" providerId="ADAL" clId="{E81AE958-C6EC-42D1-BB2D-37805222396C}" dt="2022-07-19T16:34:39.866" v="990" actId="478"/>
          <ac:spMkLst>
            <pc:docMk/>
            <pc:sldMk cId="3364077855" sldId="688"/>
            <ac:spMk id="51" creationId="{E6347AE6-E4EB-1A5E-E09E-C59F3BB1411E}"/>
          </ac:spMkLst>
        </pc:spChg>
        <pc:spChg chg="add del mod">
          <ac:chgData name="Fernando Castillo Delgado" userId="b99836e1-372d-4b85-8b1c-261f538c5da8" providerId="ADAL" clId="{E81AE958-C6EC-42D1-BB2D-37805222396C}" dt="2022-07-19T16:30:00.422" v="926" actId="478"/>
          <ac:spMkLst>
            <pc:docMk/>
            <pc:sldMk cId="3364077855" sldId="688"/>
            <ac:spMk id="52" creationId="{07D08849-0E16-E5F5-DF25-BDD573FE6C30}"/>
          </ac:spMkLst>
        </pc:spChg>
        <pc:spChg chg="del">
          <ac:chgData name="Fernando Castillo Delgado" userId="b99836e1-372d-4b85-8b1c-261f538c5da8" providerId="ADAL" clId="{E81AE958-C6EC-42D1-BB2D-37805222396C}" dt="2022-07-19T16:22:24.639" v="840" actId="478"/>
          <ac:spMkLst>
            <pc:docMk/>
            <pc:sldMk cId="3364077855" sldId="688"/>
            <ac:spMk id="56" creationId="{634B93E9-901E-3135-3D39-6B8009DC96BD}"/>
          </ac:spMkLst>
        </pc:spChg>
        <pc:graphicFrameChg chg="add mod modGraphic">
          <ac:chgData name="Fernando Castillo Delgado" userId="b99836e1-372d-4b85-8b1c-261f538c5da8" providerId="ADAL" clId="{E81AE958-C6EC-42D1-BB2D-37805222396C}" dt="2022-07-19T16:37:13.519" v="1060" actId="798"/>
          <ac:graphicFrameMkLst>
            <pc:docMk/>
            <pc:sldMk cId="3364077855" sldId="688"/>
            <ac:graphicFrameMk id="2" creationId="{80658642-79D9-163D-810D-45860989B84C}"/>
          </ac:graphicFrameMkLst>
        </pc:graphicFrameChg>
        <pc:cxnChg chg="del mod">
          <ac:chgData name="Fernando Castillo Delgado" userId="b99836e1-372d-4b85-8b1c-261f538c5da8" providerId="ADAL" clId="{E81AE958-C6EC-42D1-BB2D-37805222396C}" dt="2022-07-19T16:22:24.639" v="840" actId="478"/>
          <ac:cxnSpMkLst>
            <pc:docMk/>
            <pc:sldMk cId="3364077855" sldId="688"/>
            <ac:cxnSpMk id="31" creationId="{00000000-0000-0000-0000-000000000000}"/>
          </ac:cxnSpMkLst>
        </pc:cxnChg>
        <pc:cxnChg chg="del mod">
          <ac:chgData name="Fernando Castillo Delgado" userId="b99836e1-372d-4b85-8b1c-261f538c5da8" providerId="ADAL" clId="{E81AE958-C6EC-42D1-BB2D-37805222396C}" dt="2022-07-19T16:22:24.639" v="840" actId="478"/>
          <ac:cxnSpMkLst>
            <pc:docMk/>
            <pc:sldMk cId="3364077855" sldId="688"/>
            <ac:cxnSpMk id="33" creationId="{00000000-0000-0000-0000-000000000000}"/>
          </ac:cxnSpMkLst>
        </pc:cxnChg>
        <pc:cxnChg chg="del mod">
          <ac:chgData name="Fernando Castillo Delgado" userId="b99836e1-372d-4b85-8b1c-261f538c5da8" providerId="ADAL" clId="{E81AE958-C6EC-42D1-BB2D-37805222396C}" dt="2022-07-19T16:22:24.639" v="840" actId="478"/>
          <ac:cxnSpMkLst>
            <pc:docMk/>
            <pc:sldMk cId="3364077855" sldId="688"/>
            <ac:cxnSpMk id="34" creationId="{00000000-0000-0000-0000-000000000000}"/>
          </ac:cxnSpMkLst>
        </pc:cxnChg>
        <pc:cxnChg chg="del mod">
          <ac:chgData name="Fernando Castillo Delgado" userId="b99836e1-372d-4b85-8b1c-261f538c5da8" providerId="ADAL" clId="{E81AE958-C6EC-42D1-BB2D-37805222396C}" dt="2022-07-19T16:22:24.639" v="840" actId="478"/>
          <ac:cxnSpMkLst>
            <pc:docMk/>
            <pc:sldMk cId="3364077855" sldId="688"/>
            <ac:cxnSpMk id="36" creationId="{00000000-0000-0000-0000-000000000000}"/>
          </ac:cxnSpMkLst>
        </pc:cxnChg>
        <pc:cxnChg chg="del mod">
          <ac:chgData name="Fernando Castillo Delgado" userId="b99836e1-372d-4b85-8b1c-261f538c5da8" providerId="ADAL" clId="{E81AE958-C6EC-42D1-BB2D-37805222396C}" dt="2022-07-19T16:22:24.639" v="840" actId="478"/>
          <ac:cxnSpMkLst>
            <pc:docMk/>
            <pc:sldMk cId="3364077855" sldId="688"/>
            <ac:cxnSpMk id="37" creationId="{00000000-0000-0000-0000-000000000000}"/>
          </ac:cxnSpMkLst>
        </pc:cxnChg>
        <pc:cxnChg chg="del mod">
          <ac:chgData name="Fernando Castillo Delgado" userId="b99836e1-372d-4b85-8b1c-261f538c5da8" providerId="ADAL" clId="{E81AE958-C6EC-42D1-BB2D-37805222396C}" dt="2022-07-19T16:22:24.639" v="840" actId="478"/>
          <ac:cxnSpMkLst>
            <pc:docMk/>
            <pc:sldMk cId="3364077855" sldId="688"/>
            <ac:cxnSpMk id="38" creationId="{00000000-0000-0000-0000-000000000000}"/>
          </ac:cxnSpMkLst>
        </pc:cxnChg>
        <pc:cxnChg chg="del mod">
          <ac:chgData name="Fernando Castillo Delgado" userId="b99836e1-372d-4b85-8b1c-261f538c5da8" providerId="ADAL" clId="{E81AE958-C6EC-42D1-BB2D-37805222396C}" dt="2022-07-19T16:22:24.639" v="840" actId="478"/>
          <ac:cxnSpMkLst>
            <pc:docMk/>
            <pc:sldMk cId="3364077855" sldId="688"/>
            <ac:cxnSpMk id="39" creationId="{00000000-0000-0000-0000-000000000000}"/>
          </ac:cxnSpMkLst>
        </pc:cxnChg>
        <pc:cxnChg chg="del mod">
          <ac:chgData name="Fernando Castillo Delgado" userId="b99836e1-372d-4b85-8b1c-261f538c5da8" providerId="ADAL" clId="{E81AE958-C6EC-42D1-BB2D-37805222396C}" dt="2022-07-19T16:22:24.639" v="840" actId="478"/>
          <ac:cxnSpMkLst>
            <pc:docMk/>
            <pc:sldMk cId="3364077855" sldId="688"/>
            <ac:cxnSpMk id="40" creationId="{00000000-0000-0000-0000-000000000000}"/>
          </ac:cxnSpMkLst>
        </pc:cxnChg>
        <pc:cxnChg chg="del mod">
          <ac:chgData name="Fernando Castillo Delgado" userId="b99836e1-372d-4b85-8b1c-261f538c5da8" providerId="ADAL" clId="{E81AE958-C6EC-42D1-BB2D-37805222396C}" dt="2022-07-19T16:22:24.639" v="840" actId="478"/>
          <ac:cxnSpMkLst>
            <pc:docMk/>
            <pc:sldMk cId="3364077855" sldId="688"/>
            <ac:cxnSpMk id="41" creationId="{00000000-0000-0000-0000-000000000000}"/>
          </ac:cxnSpMkLst>
        </pc:cxnChg>
        <pc:cxnChg chg="del mod">
          <ac:chgData name="Fernando Castillo Delgado" userId="b99836e1-372d-4b85-8b1c-261f538c5da8" providerId="ADAL" clId="{E81AE958-C6EC-42D1-BB2D-37805222396C}" dt="2022-07-19T16:22:24.639" v="840" actId="478"/>
          <ac:cxnSpMkLst>
            <pc:docMk/>
            <pc:sldMk cId="3364077855" sldId="688"/>
            <ac:cxnSpMk id="42" creationId="{00000000-0000-0000-0000-000000000000}"/>
          </ac:cxnSpMkLst>
        </pc:cxnChg>
        <pc:cxnChg chg="del mod">
          <ac:chgData name="Fernando Castillo Delgado" userId="b99836e1-372d-4b85-8b1c-261f538c5da8" providerId="ADAL" clId="{E81AE958-C6EC-42D1-BB2D-37805222396C}" dt="2022-07-19T16:22:24.639" v="840" actId="478"/>
          <ac:cxnSpMkLst>
            <pc:docMk/>
            <pc:sldMk cId="3364077855" sldId="688"/>
            <ac:cxnSpMk id="43" creationId="{00000000-0000-0000-0000-000000000000}"/>
          </ac:cxnSpMkLst>
        </pc:cxnChg>
        <pc:cxnChg chg="del mod">
          <ac:chgData name="Fernando Castillo Delgado" userId="b99836e1-372d-4b85-8b1c-261f538c5da8" providerId="ADAL" clId="{E81AE958-C6EC-42D1-BB2D-37805222396C}" dt="2022-07-19T16:22:24.639" v="840" actId="478"/>
          <ac:cxnSpMkLst>
            <pc:docMk/>
            <pc:sldMk cId="3364077855" sldId="688"/>
            <ac:cxnSpMk id="44" creationId="{00000000-0000-0000-0000-000000000000}"/>
          </ac:cxnSpMkLst>
        </pc:cxnChg>
        <pc:cxnChg chg="del mod">
          <ac:chgData name="Fernando Castillo Delgado" userId="b99836e1-372d-4b85-8b1c-261f538c5da8" providerId="ADAL" clId="{E81AE958-C6EC-42D1-BB2D-37805222396C}" dt="2022-07-19T16:22:24.639" v="840" actId="478"/>
          <ac:cxnSpMkLst>
            <pc:docMk/>
            <pc:sldMk cId="3364077855" sldId="688"/>
            <ac:cxnSpMk id="45" creationId="{00000000-0000-0000-0000-000000000000}"/>
          </ac:cxnSpMkLst>
        </pc:cxnChg>
      </pc:sldChg>
      <pc:sldChg chg="addSp delSp modSp add mod">
        <pc:chgData name="Fernando Castillo Delgado" userId="b99836e1-372d-4b85-8b1c-261f538c5da8" providerId="ADAL" clId="{E81AE958-C6EC-42D1-BB2D-37805222396C}" dt="2022-07-19T19:44:48.614" v="1591" actId="5736"/>
        <pc:sldMkLst>
          <pc:docMk/>
          <pc:sldMk cId="345364836" sldId="689"/>
        </pc:sldMkLst>
        <pc:spChg chg="add del">
          <ac:chgData name="Fernando Castillo Delgado" userId="b99836e1-372d-4b85-8b1c-261f538c5da8" providerId="ADAL" clId="{E81AE958-C6EC-42D1-BB2D-37805222396C}" dt="2022-07-19T16:45:03.312" v="1134" actId="478"/>
          <ac:spMkLst>
            <pc:docMk/>
            <pc:sldMk cId="345364836" sldId="689"/>
            <ac:spMk id="7" creationId="{FF03C6C5-7138-3F78-3125-B99984FE862B}"/>
          </ac:spMkLst>
        </pc:spChg>
        <pc:spChg chg="mod">
          <ac:chgData name="Fernando Castillo Delgado" userId="b99836e1-372d-4b85-8b1c-261f538c5da8" providerId="ADAL" clId="{E81AE958-C6EC-42D1-BB2D-37805222396C}" dt="2022-07-19T19:32:51.060" v="1544" actId="1076"/>
          <ac:spMkLst>
            <pc:docMk/>
            <pc:sldMk cId="345364836" sldId="689"/>
            <ac:spMk id="35" creationId="{00000000-0000-0000-0000-000000000000}"/>
          </ac:spMkLst>
        </pc:spChg>
        <pc:graphicFrameChg chg="del">
          <ac:chgData name="Fernando Castillo Delgado" userId="b99836e1-372d-4b85-8b1c-261f538c5da8" providerId="ADAL" clId="{E81AE958-C6EC-42D1-BB2D-37805222396C}" dt="2022-07-19T16:38:14.449" v="1062" actId="478"/>
          <ac:graphicFrameMkLst>
            <pc:docMk/>
            <pc:sldMk cId="345364836" sldId="689"/>
            <ac:graphicFrameMk id="2" creationId="{80658642-79D9-163D-810D-45860989B84C}"/>
          </ac:graphicFrameMkLst>
        </pc:graphicFrameChg>
        <pc:graphicFrameChg chg="add mod modGraphic">
          <ac:chgData name="Fernando Castillo Delgado" userId="b99836e1-372d-4b85-8b1c-261f538c5da8" providerId="ADAL" clId="{E81AE958-C6EC-42D1-BB2D-37805222396C}" dt="2022-07-19T19:44:48.614" v="1591" actId="5736"/>
          <ac:graphicFrameMkLst>
            <pc:docMk/>
            <pc:sldMk cId="345364836" sldId="689"/>
            <ac:graphicFrameMk id="3" creationId="{21A36E11-889C-3F71-7AF1-346937ED8077}"/>
          </ac:graphicFrameMkLst>
        </pc:graphicFrameChg>
        <pc:graphicFrameChg chg="add mod modGraphic">
          <ac:chgData name="Fernando Castillo Delgado" userId="b99836e1-372d-4b85-8b1c-261f538c5da8" providerId="ADAL" clId="{E81AE958-C6EC-42D1-BB2D-37805222396C}" dt="2022-07-19T19:44:48.614" v="1591" actId="5736"/>
          <ac:graphicFrameMkLst>
            <pc:docMk/>
            <pc:sldMk cId="345364836" sldId="689"/>
            <ac:graphicFrameMk id="5" creationId="{BF957635-87A2-190A-FA3A-F21C02DF08A5}"/>
          </ac:graphicFrameMkLst>
        </pc:graphicFrameChg>
        <pc:graphicFrameChg chg="add mod modGraphic">
          <ac:chgData name="Fernando Castillo Delgado" userId="b99836e1-372d-4b85-8b1c-261f538c5da8" providerId="ADAL" clId="{E81AE958-C6EC-42D1-BB2D-37805222396C}" dt="2022-07-19T19:44:48.614" v="1591" actId="5736"/>
          <ac:graphicFrameMkLst>
            <pc:docMk/>
            <pc:sldMk cId="345364836" sldId="689"/>
            <ac:graphicFrameMk id="8" creationId="{6E65D018-0A5D-8DB0-8711-29F1BC5F6971}"/>
          </ac:graphicFrameMkLst>
        </pc:graphicFrameChg>
        <pc:graphicFrameChg chg="add mod modGraphic">
          <ac:chgData name="Fernando Castillo Delgado" userId="b99836e1-372d-4b85-8b1c-261f538c5da8" providerId="ADAL" clId="{E81AE958-C6EC-42D1-BB2D-37805222396C}" dt="2022-07-19T19:44:48.614" v="1591" actId="5736"/>
          <ac:graphicFrameMkLst>
            <pc:docMk/>
            <pc:sldMk cId="345364836" sldId="689"/>
            <ac:graphicFrameMk id="9" creationId="{52A7F29D-D97B-6818-936E-E6852DAB0B9C}"/>
          </ac:graphicFrameMkLst>
        </pc:graphicFrameChg>
        <pc:graphicFrameChg chg="add mod modGraphic">
          <ac:chgData name="Fernando Castillo Delgado" userId="b99836e1-372d-4b85-8b1c-261f538c5da8" providerId="ADAL" clId="{E81AE958-C6EC-42D1-BB2D-37805222396C}" dt="2022-07-19T19:44:48.614" v="1591" actId="5736"/>
          <ac:graphicFrameMkLst>
            <pc:docMk/>
            <pc:sldMk cId="345364836" sldId="689"/>
            <ac:graphicFrameMk id="10" creationId="{DD655A14-E79C-C27E-D76C-C8F2A687E9BE}"/>
          </ac:graphicFrameMkLst>
        </pc:graphicFrameChg>
      </pc:sldChg>
      <pc:sldMasterChg chg="delSldLayout">
        <pc:chgData name="Fernando Castillo Delgado" userId="b99836e1-372d-4b85-8b1c-261f538c5da8" providerId="ADAL" clId="{E81AE958-C6EC-42D1-BB2D-37805222396C}" dt="2022-07-15T18:01:27.498" v="317" actId="47"/>
        <pc:sldMasterMkLst>
          <pc:docMk/>
          <pc:sldMasterMk cId="2044944817" sldId="2147483660"/>
        </pc:sldMasterMkLst>
        <pc:sldLayoutChg chg="del">
          <pc:chgData name="Fernando Castillo Delgado" userId="b99836e1-372d-4b85-8b1c-261f538c5da8" providerId="ADAL" clId="{E81AE958-C6EC-42D1-BB2D-37805222396C}" dt="2022-07-15T18:01:27.498" v="317" actId="47"/>
          <pc:sldLayoutMkLst>
            <pc:docMk/>
            <pc:sldMasterMk cId="2044944817" sldId="2147483660"/>
            <pc:sldLayoutMk cId="2088270130" sldId="2147483688"/>
          </pc:sldLayoutMkLst>
        </pc:sldLayoutChg>
      </pc:sldMasterChg>
    </pc:docChg>
  </pc:docChgLst>
  <pc:docChgLst>
    <pc:chgData name="Fernando Castillo Delgado" userId="b99836e1-372d-4b85-8b1c-261f538c5da8" providerId="ADAL" clId="{FC97BD0B-98B4-4B56-919E-E86DEE797CF5}"/>
    <pc:docChg chg="modSld">
      <pc:chgData name="Fernando Castillo Delgado" userId="b99836e1-372d-4b85-8b1c-261f538c5da8" providerId="ADAL" clId="{FC97BD0B-98B4-4B56-919E-E86DEE797CF5}" dt="2023-09-27T16:27:51.982" v="6" actId="20577"/>
      <pc:docMkLst>
        <pc:docMk/>
      </pc:docMkLst>
      <pc:sldChg chg="modSp mod">
        <pc:chgData name="Fernando Castillo Delgado" userId="b99836e1-372d-4b85-8b1c-261f538c5da8" providerId="ADAL" clId="{FC97BD0B-98B4-4B56-919E-E86DEE797CF5}" dt="2023-09-27T16:27:51.982" v="6" actId="20577"/>
        <pc:sldMkLst>
          <pc:docMk/>
          <pc:sldMk cId="4199301487" sldId="679"/>
        </pc:sldMkLst>
        <pc:spChg chg="mod">
          <ac:chgData name="Fernando Castillo Delgado" userId="b99836e1-372d-4b85-8b1c-261f538c5da8" providerId="ADAL" clId="{FC97BD0B-98B4-4B56-919E-E86DEE797CF5}" dt="2023-09-27T16:27:51.982" v="6" actId="20577"/>
          <ac:spMkLst>
            <pc:docMk/>
            <pc:sldMk cId="4199301487" sldId="679"/>
            <ac:spMk id="4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crapsb.sharepoint.com/sites/svrnas/Documentos%20compartidos/Planes-CRA/PLANES%20CRA%202022/CUADRO%20DE%20MANDO%202022/Indicadores%20PAI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crapsb.sharepoint.com/sites/svrnas/Documentos%20compartidos/Planes-CRA/PLANES%20CRA%202022/CUADRO%20DE%20MANDO%202022/Indicadores%20PAI%202022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crapsb.sharepoint.com/sites/svrnas/Documentos%20compartidos/Planes-CRA/PLANES%20CRA%202022/CUADRO%20DE%20MANDO%202022/Indicadores%20PAI%202022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PEQ!$C$17</c:f>
              <c:strCache>
                <c:ptCount val="1"/>
                <c:pt idx="0">
                  <c:v>Proyectos por Ejecutar</c:v>
                </c:pt>
              </c:strCache>
            </c:strRef>
          </c:tx>
          <c:spPr>
            <a:solidFill>
              <a:srgbClr val="4CCBAE"/>
            </a:solidFill>
            <a:ln>
              <a:noFill/>
            </a:ln>
            <a:effectLst/>
          </c:spPr>
          <c:invertIfNegative val="0"/>
          <c:dLbls>
            <c:numFmt formatCode="#\ 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PEQ!$B$18:$B$20</c:f>
              <c:strCache>
                <c:ptCount val="3"/>
                <c:pt idx="0">
                  <c:v>Objetivo Estrategico 1</c:v>
                </c:pt>
                <c:pt idx="1">
                  <c:v>Objetivo Estrategico 2</c:v>
                </c:pt>
                <c:pt idx="2">
                  <c:v>Objetivo Estrategico 3</c:v>
                </c:pt>
              </c:strCache>
            </c:strRef>
          </c:cat>
          <c:val>
            <c:numRef>
              <c:f>PEQ!$C$18:$C$20</c:f>
              <c:numCache>
                <c:formatCode>0</c:formatCode>
                <c:ptCount val="3"/>
                <c:pt idx="0">
                  <c:v>3.42</c:v>
                </c:pt>
                <c:pt idx="1">
                  <c:v>4.0506470588235288</c:v>
                </c:pt>
                <c:pt idx="2">
                  <c:v>5.4146881957771429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8E-4CD5-A128-4694548538A9}"/>
            </c:ext>
          </c:extLst>
        </c:ser>
        <c:ser>
          <c:idx val="1"/>
          <c:order val="1"/>
          <c:tx>
            <c:strRef>
              <c:f>PEQ!$D$17</c:f>
              <c:strCache>
                <c:ptCount val="1"/>
                <c:pt idx="0">
                  <c:v>Proyectos Ejecutados</c:v>
                </c:pt>
              </c:strCache>
            </c:strRef>
          </c:tx>
          <c:spPr>
            <a:solidFill>
              <a:srgbClr val="198AD6"/>
            </a:solidFill>
            <a:ln>
              <a:noFill/>
            </a:ln>
            <a:effectLst/>
          </c:spPr>
          <c:invertIfNegative val="0"/>
          <c:dLbls>
            <c:numFmt formatCode="#\ 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PEQ!$B$18:$B$20</c:f>
              <c:strCache>
                <c:ptCount val="3"/>
                <c:pt idx="0">
                  <c:v>Objetivo Estrategico 1</c:v>
                </c:pt>
                <c:pt idx="1">
                  <c:v>Objetivo Estrategico 2</c:v>
                </c:pt>
                <c:pt idx="2">
                  <c:v>Objetivo Estrategico 3</c:v>
                </c:pt>
              </c:strCache>
            </c:strRef>
          </c:cat>
          <c:val>
            <c:numRef>
              <c:f>PEQ!$D$18:$D$20</c:f>
              <c:numCache>
                <c:formatCode>0</c:formatCode>
                <c:ptCount val="3"/>
                <c:pt idx="0">
                  <c:v>3.58</c:v>
                </c:pt>
                <c:pt idx="1">
                  <c:v>3.9493529411764707</c:v>
                </c:pt>
                <c:pt idx="2">
                  <c:v>6.5853118042228571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8E-4CD5-A128-4694548538A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273927088"/>
        <c:axId val="273922096"/>
      </c:barChart>
      <c:catAx>
        <c:axId val="2739270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73922096"/>
        <c:crosses val="autoZero"/>
        <c:auto val="1"/>
        <c:lblAlgn val="ctr"/>
        <c:lblOffset val="100"/>
        <c:noMultiLvlLbl val="0"/>
      </c:catAx>
      <c:valAx>
        <c:axId val="273922096"/>
        <c:scaling>
          <c:orientation val="minMax"/>
        </c:scaling>
        <c:delete val="0"/>
        <c:axPos val="t"/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73927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spPr>
            <a:solidFill>
              <a:srgbClr val="198AD6"/>
            </a:solidFill>
            <a:ln>
              <a:noFill/>
            </a:ln>
          </c:spPr>
          <c:dPt>
            <c:idx val="0"/>
            <c:bubble3D val="0"/>
            <c:spPr>
              <a:solidFill>
                <a:srgbClr val="198AD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D82-49A5-B678-B4E4D6A6E3FB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D82-49A5-B678-B4E4D6A6E3FB}"/>
              </c:ext>
            </c:extLst>
          </c:dPt>
          <c:cat>
            <c:strRef>
              <c:f>PEQ!$B$24:$B$25</c:f>
              <c:strCache>
                <c:ptCount val="2"/>
                <c:pt idx="0">
                  <c:v>Ejecutados</c:v>
                </c:pt>
                <c:pt idx="1">
                  <c:v>Por Ejecutar</c:v>
                </c:pt>
              </c:strCache>
            </c:strRef>
          </c:cat>
          <c:val>
            <c:numRef>
              <c:f>PEQ!$C$24:$C$25</c:f>
              <c:numCache>
                <c:formatCode>General</c:formatCode>
                <c:ptCount val="2"/>
                <c:pt idx="0">
                  <c:v>14.114664745399327</c:v>
                </c:pt>
                <c:pt idx="1">
                  <c:v>12.885335254600673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D82-49A5-B678-B4E4D6A6E3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PEQ!$R$2</c:f>
              <c:strCache>
                <c:ptCount val="1"/>
                <c:pt idx="0">
                  <c:v>Objetivo</c:v>
                </c:pt>
              </c:strCache>
            </c:strRef>
          </c:tx>
          <c:spPr>
            <a:solidFill>
              <a:srgbClr val="4CCBAE"/>
            </a:solidFill>
            <a:ln>
              <a:noFill/>
            </a:ln>
            <a:effectLst/>
          </c:spPr>
          <c:invertIfNegative val="0"/>
          <c:cat>
            <c:strRef>
              <c:f>PEQ!$Q$3</c:f>
              <c:strCache>
                <c:ptCount val="1"/>
                <c:pt idx="0">
                  <c:v>PEQ 2020 - 2024</c:v>
                </c:pt>
              </c:strCache>
            </c:strRef>
          </c:cat>
          <c:val>
            <c:numRef>
              <c:f>PEQ!$R$3</c:f>
              <c:numCache>
                <c:formatCode>0%</c:formatCode>
                <c:ptCount val="1"/>
                <c:pt idx="0">
                  <c:v>0.99492880613362544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A9-41CB-BC3A-DC58EA07E391}"/>
            </c:ext>
          </c:extLst>
        </c:ser>
        <c:ser>
          <c:idx val="1"/>
          <c:order val="1"/>
          <c:tx>
            <c:strRef>
              <c:f>PEQ!$S$2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B9FE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79A9-41CB-BC3A-DC58EA07E391}"/>
              </c:ext>
            </c:extLst>
          </c:dPt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9A9-41CB-BC3A-DC58EA07E3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PEQ!$Q$3</c:f>
              <c:strCache>
                <c:ptCount val="1"/>
                <c:pt idx="0">
                  <c:v>PEQ 2020 - 2024</c:v>
                </c:pt>
              </c:strCache>
            </c:strRef>
          </c:cat>
          <c:val>
            <c:numRef>
              <c:f>PEQ!$S$3</c:f>
              <c:numCache>
                <c:formatCode>0%</c:formatCode>
                <c:ptCount val="1"/>
                <c:pt idx="0">
                  <c:v>0.50711938663745892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9A9-41CB-BC3A-DC58EA07E3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1890527103"/>
        <c:axId val="1890527519"/>
      </c:barChart>
      <c:catAx>
        <c:axId val="1890527103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90527519"/>
        <c:crosses val="autoZero"/>
        <c:auto val="1"/>
        <c:lblAlgn val="ctr"/>
        <c:lblOffset val="100"/>
        <c:noMultiLvlLbl val="0"/>
      </c:catAx>
      <c:valAx>
        <c:axId val="1890527519"/>
        <c:scaling>
          <c:orientation val="minMax"/>
          <c:max val="1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none"/>
        <c:minorTickMark val="none"/>
        <c:tickLblPos val="nextTo"/>
        <c:crossAx val="18905271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0.33167</cdr:x>
      <cdr:y>0.29851</cdr:y>
    </cdr:from>
    <cdr:to>
      <cdr:x>0.66833</cdr:x>
      <cdr:y>0.69254</cdr:y>
    </cdr:to>
    <cdr:sp macro="" textlink="">
      <cdr:nvSpPr>
        <cdr:cNvPr id="2" name="CuadroTexto 1">
          <a:extLst xmlns:a="http://schemas.openxmlformats.org/drawingml/2006/main">
            <a:ext uri="{FF2B5EF4-FFF2-40B4-BE49-F238E27FC236}">
              <a16:creationId xmlns:a16="http://schemas.microsoft.com/office/drawing/2014/main" id="{D6343792-F139-4938-B693-DAC1C7E5B957}"/>
            </a:ext>
          </a:extLst>
        </cdr:cNvPr>
        <cdr:cNvSpPr txBox="1"/>
      </cdr:nvSpPr>
      <cdr:spPr>
        <a:xfrm xmlns:a="http://schemas.openxmlformats.org/drawingml/2006/main">
          <a:off x="844550" y="635000"/>
          <a:ext cx="85725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fld id="{E2BEFEBC-8966-4B66-9C2D-51A6E2AE19B6}" type="TxLink">
            <a:rPr lang="en-US" sz="1100" b="0" i="0" u="none" strike="noStrike">
              <a:solidFill>
                <a:srgbClr val="404040"/>
              </a:solidFill>
              <a:latin typeface="Corbel"/>
              <a:cs typeface="Calibri"/>
            </a:rPr>
            <a:pPr algn="ctr"/>
            <a:t>52%</a:t>
          </a:fld>
          <a:endParaRPr lang="es-CO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0.03597</cdr:x>
      <cdr:y>0.76405</cdr:y>
    </cdr:from>
    <cdr:to>
      <cdr:x>0.2603</cdr:x>
      <cdr:y>0.9505</cdr:y>
    </cdr:to>
    <cdr:sp macro="" textlink="">
      <cdr:nvSpPr>
        <cdr:cNvPr id="2" name="CuadroTexto 1">
          <a:extLst xmlns:a="http://schemas.openxmlformats.org/drawingml/2006/main">
            <a:ext uri="{FF2B5EF4-FFF2-40B4-BE49-F238E27FC236}">
              <a16:creationId xmlns:a16="http://schemas.microsoft.com/office/drawing/2014/main" id="{70159EA8-AFFA-433D-B4E8-8DF802D897D9}"/>
            </a:ext>
          </a:extLst>
        </cdr:cNvPr>
        <cdr:cNvSpPr txBox="1"/>
      </cdr:nvSpPr>
      <cdr:spPr>
        <a:xfrm xmlns:a="http://schemas.openxmlformats.org/drawingml/2006/main">
          <a:off x="63501" y="490026"/>
          <a:ext cx="396000" cy="119574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s-CO" sz="1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2020</a:t>
          </a:r>
          <a:endParaRPr lang="es-CO" sz="700" dirty="0">
            <a:solidFill>
              <a:schemeClr val="tx1">
                <a:lumMod val="65000"/>
                <a:lumOff val="35000"/>
              </a:schemeClr>
            </a:solidFill>
            <a:latin typeface="Calibri" panose="020F0502020204030204" pitchFamily="34" charset="0"/>
            <a:cs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0.21555</cdr:x>
      <cdr:y>0.76238</cdr:y>
    </cdr:from>
    <cdr:to>
      <cdr:x>0.43988</cdr:x>
      <cdr:y>0.94882</cdr:y>
    </cdr:to>
    <cdr:sp macro="" textlink="">
      <cdr:nvSpPr>
        <cdr:cNvPr id="7" name="CuadroTexto 1">
          <a:extLst xmlns:a="http://schemas.openxmlformats.org/drawingml/2006/main">
            <a:ext uri="{FF2B5EF4-FFF2-40B4-BE49-F238E27FC236}">
              <a16:creationId xmlns:a16="http://schemas.microsoft.com/office/drawing/2014/main" id="{3EF97BEA-4340-4EF2-B04D-7BA93D734F72}"/>
            </a:ext>
          </a:extLst>
        </cdr:cNvPr>
        <cdr:cNvSpPr txBox="1"/>
      </cdr:nvSpPr>
      <cdr:spPr>
        <a:xfrm xmlns:a="http://schemas.openxmlformats.org/drawingml/2006/main">
          <a:off x="380015" y="393448"/>
          <a:ext cx="395482" cy="96219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CO" sz="1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2021</a:t>
          </a:r>
          <a:endParaRPr lang="es-CO" sz="700" dirty="0">
            <a:solidFill>
              <a:schemeClr val="tx1">
                <a:lumMod val="65000"/>
                <a:lumOff val="35000"/>
              </a:schemeClr>
            </a:solidFill>
            <a:latin typeface="Calibri" panose="020F0502020204030204" pitchFamily="34" charset="0"/>
            <a:cs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0.38955</cdr:x>
      <cdr:y>0.76238</cdr:y>
    </cdr:from>
    <cdr:to>
      <cdr:x>0.61388</cdr:x>
      <cdr:y>0.94882</cdr:y>
    </cdr:to>
    <cdr:sp macro="" textlink="">
      <cdr:nvSpPr>
        <cdr:cNvPr id="8" name="CuadroTexto 1">
          <a:extLst xmlns:a="http://schemas.openxmlformats.org/drawingml/2006/main">
            <a:ext uri="{FF2B5EF4-FFF2-40B4-BE49-F238E27FC236}">
              <a16:creationId xmlns:a16="http://schemas.microsoft.com/office/drawing/2014/main" id="{C17ADD16-6D7F-4B16-AE9A-9AC49E76E093}"/>
            </a:ext>
          </a:extLst>
        </cdr:cNvPr>
        <cdr:cNvSpPr txBox="1"/>
      </cdr:nvSpPr>
      <cdr:spPr>
        <a:xfrm xmlns:a="http://schemas.openxmlformats.org/drawingml/2006/main">
          <a:off x="686776" y="393448"/>
          <a:ext cx="395482" cy="96219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CO" sz="1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2022</a:t>
          </a:r>
          <a:endParaRPr lang="es-CO" sz="700" dirty="0">
            <a:solidFill>
              <a:schemeClr val="tx1">
                <a:lumMod val="65000"/>
                <a:lumOff val="35000"/>
              </a:schemeClr>
            </a:solidFill>
            <a:latin typeface="Calibri" panose="020F0502020204030204" pitchFamily="34" charset="0"/>
            <a:cs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0.72662</cdr:x>
      <cdr:y>0.76427</cdr:y>
    </cdr:from>
    <cdr:to>
      <cdr:x>0.95094</cdr:x>
      <cdr:y>0.95071</cdr:y>
    </cdr:to>
    <cdr:sp macro="" textlink="">
      <cdr:nvSpPr>
        <cdr:cNvPr id="9" name="CuadroTexto 1">
          <a:extLst xmlns:a="http://schemas.openxmlformats.org/drawingml/2006/main">
            <a:ext uri="{FF2B5EF4-FFF2-40B4-BE49-F238E27FC236}">
              <a16:creationId xmlns:a16="http://schemas.microsoft.com/office/drawing/2014/main" id="{9FC7F931-3900-496A-8E73-727376027EE0}"/>
            </a:ext>
          </a:extLst>
        </cdr:cNvPr>
        <cdr:cNvSpPr txBox="1"/>
      </cdr:nvSpPr>
      <cdr:spPr>
        <a:xfrm xmlns:a="http://schemas.openxmlformats.org/drawingml/2006/main">
          <a:off x="1281022" y="394427"/>
          <a:ext cx="395482" cy="96218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CO" sz="1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2024</a:t>
          </a:r>
          <a:endParaRPr lang="es-CO" sz="700" dirty="0">
            <a:solidFill>
              <a:schemeClr val="tx1">
                <a:lumMod val="65000"/>
                <a:lumOff val="35000"/>
              </a:schemeClr>
            </a:solidFill>
            <a:latin typeface="Calibri" panose="020F0502020204030204" pitchFamily="34" charset="0"/>
            <a:cs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0.56115</cdr:x>
      <cdr:y>0.76543</cdr:y>
    </cdr:from>
    <cdr:to>
      <cdr:x>0.78548</cdr:x>
      <cdr:y>0.95187</cdr:y>
    </cdr:to>
    <cdr:sp macro="" textlink="">
      <cdr:nvSpPr>
        <cdr:cNvPr id="10" name="CuadroTexto 1">
          <a:extLst xmlns:a="http://schemas.openxmlformats.org/drawingml/2006/main">
            <a:ext uri="{FF2B5EF4-FFF2-40B4-BE49-F238E27FC236}">
              <a16:creationId xmlns:a16="http://schemas.microsoft.com/office/drawing/2014/main" id="{BD680492-E94D-4167-90A1-1C8D17C40002}"/>
            </a:ext>
          </a:extLst>
        </cdr:cNvPr>
        <cdr:cNvSpPr txBox="1"/>
      </cdr:nvSpPr>
      <cdr:spPr>
        <a:xfrm xmlns:a="http://schemas.openxmlformats.org/drawingml/2006/main">
          <a:off x="990600" y="393700"/>
          <a:ext cx="396000" cy="95896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CO" sz="1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2023</a:t>
          </a:r>
          <a:endParaRPr lang="es-CO" sz="700" dirty="0">
            <a:solidFill>
              <a:schemeClr val="tx1">
                <a:lumMod val="65000"/>
                <a:lumOff val="35000"/>
              </a:schemeClr>
            </a:solidFill>
            <a:latin typeface="Calibri" panose="020F0502020204030204" pitchFamily="34" charset="0"/>
            <a:cs typeface="Calibri" panose="020F050202020403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5E92C-30AB-477F-82D8-D464C63D2901}" type="datetimeFigureOut">
              <a:rPr lang="es-CO" smtClean="0"/>
              <a:t>27/09/2023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6A42D-7980-4978-A4CD-796F8457F7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4664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64157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4_1_" type="tx">
  <p:cSld name="4_1_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6196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27/09/2023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0847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27/09/2023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7625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27/09/2023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4049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27/09/2023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37531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27/09/2023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74573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27/09/2023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8482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27/09/2023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83788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27/09/2023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69994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27/09/2023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14254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500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ustom">
  <p:cSld name="Custom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16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6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6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43712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27/09/2023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90476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27/09/2023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07050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27/09/2023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06396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27/09/2023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27649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27/09/2023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05249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4_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2969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">
  <p:cSld name="1_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17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7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7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93355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1_">
  <p:cSld name="1_1_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18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8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8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76248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_1_">
  <p:cSld name="2_1_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" name="Google Shape;109;p19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9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9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8494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3_1_">
  <p:cSld name="3_1_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p20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20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0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55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C7D2CA-1615-49C1-B08D-47FC42FB1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0E5843-7EA8-423F-B79A-0D190E0E9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993378-9998-4145-9766-1CB1D0341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6121-83B0-44B7-BD08-0218120123E0}" type="datetimeFigureOut">
              <a:rPr lang="es-CO" smtClean="0"/>
              <a:t>27/09/2023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391915-6EF2-4695-977C-1B6FA3151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735CD0-1996-4365-A96B-5FC944175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FEE82-BAE0-42A8-B3F7-849B923B37E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3953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27/09/2023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4636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27/09/2023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0625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22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9">
            <a:alphaModFix/>
          </a:blip>
          <a:stretch>
            <a:fillRect/>
          </a:stretch>
        </a:blip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4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14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Google Shape;85;p14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494481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0C93B-AF94-43F1-AB41-24A9F66CCBC0}" type="datetimeFigureOut">
              <a:rPr lang="es-ES" smtClean="0"/>
              <a:t>27/09/2023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7574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0C93B-AF94-43F1-AB41-24A9F66CCBC0}" type="datetimeFigureOut">
              <a:rPr lang="es-ES" smtClean="0"/>
              <a:t>27/09/2023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1774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990898" y="2386148"/>
            <a:ext cx="59165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AVANCE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800" b="1" dirty="0">
                <a:solidFill>
                  <a:prstClr val="white"/>
                </a:solidFill>
                <a:latin typeface="Calibri" panose="020F0502020204030204"/>
              </a:rPr>
              <a:t>Matriz Proyectos Estratégicos</a:t>
            </a:r>
            <a:endParaRPr lang="es-CO" sz="2800" b="1" dirty="0">
              <a:solidFill>
                <a:prstClr val="white"/>
              </a:solidFill>
              <a:latin typeface="Calibri" panose="020F0502020204030204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PEQ 2020 - 2024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Enero-Junio 2022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6611310" y="4270873"/>
            <a:ext cx="541308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Oficina Asesora de Planeación y TICs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Julio 2022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301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3225">
            <a:extLst>
              <a:ext uri="{FF2B5EF4-FFF2-40B4-BE49-F238E27FC236}">
                <a16:creationId xmlns:a16="http://schemas.microsoft.com/office/drawing/2014/main" id="{3D34A2C2-6742-47E5-B597-2EA581D18AF8}"/>
              </a:ext>
            </a:extLst>
          </p:cNvPr>
          <p:cNvSpPr/>
          <p:nvPr/>
        </p:nvSpPr>
        <p:spPr>
          <a:xfrm>
            <a:off x="1530187" y="1548809"/>
            <a:ext cx="3666490" cy="4419600"/>
          </a:xfrm>
          <a:custGeom>
            <a:avLst/>
            <a:gdLst/>
            <a:ahLst/>
            <a:cxnLst/>
            <a:rect l="0" t="0" r="0" b="0"/>
            <a:pathLst>
              <a:path w="3666744" h="4419600">
                <a:moveTo>
                  <a:pt x="611124" y="0"/>
                </a:moveTo>
                <a:lnTo>
                  <a:pt x="3055620" y="0"/>
                </a:lnTo>
                <a:cubicBezTo>
                  <a:pt x="3393186" y="0"/>
                  <a:pt x="3666744" y="273558"/>
                  <a:pt x="3666744" y="611124"/>
                </a:cubicBezTo>
                <a:lnTo>
                  <a:pt x="3666744" y="3808476"/>
                </a:lnTo>
                <a:cubicBezTo>
                  <a:pt x="3666744" y="4145979"/>
                  <a:pt x="3393186" y="4419600"/>
                  <a:pt x="3055620" y="4419600"/>
                </a:cubicBezTo>
                <a:lnTo>
                  <a:pt x="611124" y="4419600"/>
                </a:lnTo>
                <a:cubicBezTo>
                  <a:pt x="273558" y="4419600"/>
                  <a:pt x="0" y="4145979"/>
                  <a:pt x="0" y="3808476"/>
                </a:cubicBezTo>
                <a:lnTo>
                  <a:pt x="0" y="611124"/>
                </a:lnTo>
                <a:cubicBezTo>
                  <a:pt x="0" y="273558"/>
                  <a:pt x="273558" y="0"/>
                  <a:pt x="611124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0" cap="flat">
            <a:noFill/>
            <a:miter lim="127000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905499A-57AF-473D-94E8-49A5A602485E}"/>
              </a:ext>
            </a:extLst>
          </p:cNvPr>
          <p:cNvSpPr txBox="1"/>
          <p:nvPr/>
        </p:nvSpPr>
        <p:spPr>
          <a:xfrm>
            <a:off x="1211210" y="1802219"/>
            <a:ext cx="3392687" cy="736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68705" indent="-6350" algn="ctr">
              <a:lnSpc>
                <a:spcPct val="107000"/>
              </a:lnSpc>
              <a:spcAft>
                <a:spcPts val="800"/>
              </a:spcAft>
            </a:pPr>
            <a:r>
              <a:rPr lang="es-CO" sz="20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OBJETIVO ESTRATÉGICO  2</a:t>
            </a:r>
            <a:endParaRPr lang="es-CO" sz="2000" dirty="0">
              <a:solidFill>
                <a:srgbClr val="FFFFF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58B8036-A581-42B4-A605-6492DD704E24}"/>
              </a:ext>
            </a:extLst>
          </p:cNvPr>
          <p:cNvSpPr txBox="1"/>
          <p:nvPr/>
        </p:nvSpPr>
        <p:spPr>
          <a:xfrm>
            <a:off x="1795129" y="2578497"/>
            <a:ext cx="313660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600" dirty="0">
                <a:solidFill>
                  <a:schemeClr val="bg1"/>
                </a:solidFill>
              </a:rPr>
              <a:t>Incentivar la aplicación de esquemas de prestación de servicios públicos de acueducto, alcantarillado y aseo, que reconozca las características de las áreas urbanas y rurales para que todas las personas del territorio nacional accedan a servicios de Acueducto, Alcantarillado y Aseo con estándares de calidad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F6D8E58D-2129-4088-ADDC-6ADF02580688}"/>
              </a:ext>
            </a:extLst>
          </p:cNvPr>
          <p:cNvSpPr txBox="1"/>
          <p:nvPr/>
        </p:nvSpPr>
        <p:spPr>
          <a:xfrm>
            <a:off x="3030279" y="382772"/>
            <a:ext cx="8399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dirty="0">
                <a:solidFill>
                  <a:schemeClr val="accent1">
                    <a:lumMod val="50000"/>
                  </a:schemeClr>
                </a:solidFill>
              </a:rPr>
              <a:t>AVANCE  PEQ 2022</a:t>
            </a:r>
          </a:p>
        </p:txBody>
      </p:sp>
      <p:sp>
        <p:nvSpPr>
          <p:cNvPr id="11" name="Flecha: a la derecha 10">
            <a:extLst>
              <a:ext uri="{FF2B5EF4-FFF2-40B4-BE49-F238E27FC236}">
                <a16:creationId xmlns:a16="http://schemas.microsoft.com/office/drawing/2014/main" id="{7EA32594-BBE6-47B1-8AEA-6BD2D6CB4E6E}"/>
              </a:ext>
            </a:extLst>
          </p:cNvPr>
          <p:cNvSpPr/>
          <p:nvPr/>
        </p:nvSpPr>
        <p:spPr>
          <a:xfrm>
            <a:off x="5196676" y="2722521"/>
            <a:ext cx="2469397" cy="2327943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1D130ECB-5BA8-4788-860D-15F9ECE05C9F}"/>
              </a:ext>
            </a:extLst>
          </p:cNvPr>
          <p:cNvSpPr/>
          <p:nvPr/>
        </p:nvSpPr>
        <p:spPr>
          <a:xfrm>
            <a:off x="7666073" y="1860697"/>
            <a:ext cx="3257108" cy="37958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sz="2400" dirty="0">
              <a:solidFill>
                <a:schemeClr val="bg1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1A17391-5DE7-4C62-BA43-98C9C8099D55}"/>
              </a:ext>
            </a:extLst>
          </p:cNvPr>
          <p:cNvSpPr txBox="1"/>
          <p:nvPr/>
        </p:nvSpPr>
        <p:spPr>
          <a:xfrm>
            <a:off x="7963786" y="2030819"/>
            <a:ext cx="301700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chemeClr val="bg1"/>
                </a:solidFill>
              </a:rPr>
              <a:t>Número de productos programados año 2021:   </a:t>
            </a:r>
          </a:p>
          <a:p>
            <a:r>
              <a:rPr lang="es-CO" dirty="0">
                <a:solidFill>
                  <a:schemeClr val="bg1"/>
                </a:solidFill>
              </a:rPr>
              <a:t>               </a:t>
            </a:r>
          </a:p>
          <a:p>
            <a:r>
              <a:rPr lang="es-CO" sz="2400" dirty="0">
                <a:solidFill>
                  <a:schemeClr val="bg1"/>
                </a:solidFill>
              </a:rPr>
              <a:t>              8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4EFA0E21-CB7C-414C-A335-B3BA3D036498}"/>
              </a:ext>
            </a:extLst>
          </p:cNvPr>
          <p:cNvSpPr txBox="1"/>
          <p:nvPr/>
        </p:nvSpPr>
        <p:spPr>
          <a:xfrm>
            <a:off x="7889358" y="3498114"/>
            <a:ext cx="295939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chemeClr val="bg1"/>
                </a:solidFill>
              </a:rPr>
              <a:t>Número de productos ejecutados a Junio 30 de 2021:</a:t>
            </a:r>
          </a:p>
          <a:p>
            <a:r>
              <a:rPr lang="es-CO" dirty="0">
                <a:solidFill>
                  <a:schemeClr val="bg1"/>
                </a:solidFill>
              </a:rPr>
              <a:t>                    </a:t>
            </a:r>
            <a:r>
              <a:rPr lang="es-CO" sz="24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16E865DC-CB5A-4439-B33F-7ED4E866EDAD}"/>
              </a:ext>
            </a:extLst>
          </p:cNvPr>
          <p:cNvSpPr txBox="1"/>
          <p:nvPr/>
        </p:nvSpPr>
        <p:spPr>
          <a:xfrm>
            <a:off x="8091377" y="5050464"/>
            <a:ext cx="2757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800" b="1" dirty="0">
                <a:solidFill>
                  <a:schemeClr val="bg1"/>
                </a:solidFill>
              </a:rPr>
              <a:t>Avance:      </a:t>
            </a:r>
            <a:r>
              <a:rPr lang="es-CO" b="1" dirty="0">
                <a:solidFill>
                  <a:schemeClr val="bg1"/>
                </a:solidFill>
              </a:rPr>
              <a:t>49</a:t>
            </a:r>
            <a:r>
              <a:rPr lang="es-CO" sz="1800" b="1" dirty="0">
                <a:solidFill>
                  <a:schemeClr val="bg1"/>
                </a:solidFill>
              </a:rPr>
              <a:t> %</a:t>
            </a:r>
          </a:p>
        </p:txBody>
      </p:sp>
    </p:spTree>
    <p:extLst>
      <p:ext uri="{BB962C8B-B14F-4D97-AF65-F5344CB8AC3E}">
        <p14:creationId xmlns:p14="http://schemas.microsoft.com/office/powerpoint/2010/main" val="880386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225">
            <a:extLst>
              <a:ext uri="{FF2B5EF4-FFF2-40B4-BE49-F238E27FC236}">
                <a16:creationId xmlns:a16="http://schemas.microsoft.com/office/drawing/2014/main" id="{A5CC1C92-ACBD-42D8-9B35-44BCBDFBCC55}"/>
              </a:ext>
            </a:extLst>
          </p:cNvPr>
          <p:cNvSpPr/>
          <p:nvPr/>
        </p:nvSpPr>
        <p:spPr>
          <a:xfrm>
            <a:off x="1303360" y="1644502"/>
            <a:ext cx="3666490" cy="4419600"/>
          </a:xfrm>
          <a:custGeom>
            <a:avLst/>
            <a:gdLst/>
            <a:ahLst/>
            <a:cxnLst/>
            <a:rect l="0" t="0" r="0" b="0"/>
            <a:pathLst>
              <a:path w="3666744" h="4419600">
                <a:moveTo>
                  <a:pt x="611124" y="0"/>
                </a:moveTo>
                <a:lnTo>
                  <a:pt x="3055620" y="0"/>
                </a:lnTo>
                <a:cubicBezTo>
                  <a:pt x="3393186" y="0"/>
                  <a:pt x="3666744" y="273558"/>
                  <a:pt x="3666744" y="611124"/>
                </a:cubicBezTo>
                <a:lnTo>
                  <a:pt x="3666744" y="3808476"/>
                </a:lnTo>
                <a:cubicBezTo>
                  <a:pt x="3666744" y="4145979"/>
                  <a:pt x="3393186" y="4419600"/>
                  <a:pt x="3055620" y="4419600"/>
                </a:cubicBezTo>
                <a:lnTo>
                  <a:pt x="611124" y="4419600"/>
                </a:lnTo>
                <a:cubicBezTo>
                  <a:pt x="273558" y="4419600"/>
                  <a:pt x="0" y="4145979"/>
                  <a:pt x="0" y="3808476"/>
                </a:cubicBezTo>
                <a:lnTo>
                  <a:pt x="0" y="611124"/>
                </a:lnTo>
                <a:cubicBezTo>
                  <a:pt x="0" y="273558"/>
                  <a:pt x="273558" y="0"/>
                  <a:pt x="611124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0" cap="flat">
            <a:noFill/>
            <a:miter lim="127000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F97E04E-02AF-4411-97CA-241CA37FB1FA}"/>
              </a:ext>
            </a:extLst>
          </p:cNvPr>
          <p:cNvSpPr txBox="1"/>
          <p:nvPr/>
        </p:nvSpPr>
        <p:spPr>
          <a:xfrm>
            <a:off x="1733107" y="2982433"/>
            <a:ext cx="3062177" cy="258532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chemeClr val="bg1"/>
                </a:solidFill>
              </a:rPr>
              <a:t>Fortalecer la gestión institucional con base en su independencia y capacidad técnica para que los agentes del sector reconozcan a la entidad, como eficiente, moderna y con un capital humano valioso.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BCD8948-34CA-448E-86B1-415BCD566BD9}"/>
              </a:ext>
            </a:extLst>
          </p:cNvPr>
          <p:cNvSpPr txBox="1"/>
          <p:nvPr/>
        </p:nvSpPr>
        <p:spPr>
          <a:xfrm>
            <a:off x="1860698" y="2169042"/>
            <a:ext cx="25518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chemeClr val="bg1"/>
                </a:solidFill>
              </a:rPr>
              <a:t>OBJETIVO ESTRATÉGICO 3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35762A4-8455-44F3-B3F2-3A40890F1962}"/>
              </a:ext>
            </a:extLst>
          </p:cNvPr>
          <p:cNvSpPr txBox="1"/>
          <p:nvPr/>
        </p:nvSpPr>
        <p:spPr>
          <a:xfrm>
            <a:off x="3030279" y="382772"/>
            <a:ext cx="8399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dirty="0">
                <a:solidFill>
                  <a:schemeClr val="accent1">
                    <a:lumMod val="50000"/>
                  </a:schemeClr>
                </a:solidFill>
              </a:rPr>
              <a:t>AVANCE  PEQ 2022</a:t>
            </a:r>
          </a:p>
        </p:txBody>
      </p:sp>
      <p:sp>
        <p:nvSpPr>
          <p:cNvPr id="8" name="Flecha: a la derecha 7">
            <a:extLst>
              <a:ext uri="{FF2B5EF4-FFF2-40B4-BE49-F238E27FC236}">
                <a16:creationId xmlns:a16="http://schemas.microsoft.com/office/drawing/2014/main" id="{FDB0265C-17CF-4FEC-8ADC-7B14349A0DE2}"/>
              </a:ext>
            </a:extLst>
          </p:cNvPr>
          <p:cNvSpPr/>
          <p:nvPr/>
        </p:nvSpPr>
        <p:spPr>
          <a:xfrm>
            <a:off x="4969850" y="2509285"/>
            <a:ext cx="2696224" cy="2371060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2447BFA4-8807-4C96-B9A9-ADD0D1FD6449}"/>
              </a:ext>
            </a:extLst>
          </p:cNvPr>
          <p:cNvSpPr/>
          <p:nvPr/>
        </p:nvSpPr>
        <p:spPr>
          <a:xfrm>
            <a:off x="7666073" y="1860697"/>
            <a:ext cx="3257108" cy="379582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sz="2400" dirty="0">
              <a:solidFill>
                <a:schemeClr val="bg1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1F2EEF8-FEC7-4E12-881B-9D54A7872321}"/>
              </a:ext>
            </a:extLst>
          </p:cNvPr>
          <p:cNvSpPr txBox="1"/>
          <p:nvPr/>
        </p:nvSpPr>
        <p:spPr>
          <a:xfrm>
            <a:off x="7924800" y="1988289"/>
            <a:ext cx="299838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chemeClr val="bg1"/>
                </a:solidFill>
              </a:rPr>
              <a:t>Número de productos programados año 2021:   </a:t>
            </a:r>
          </a:p>
          <a:p>
            <a:r>
              <a:rPr lang="es-CO" dirty="0">
                <a:solidFill>
                  <a:schemeClr val="bg1"/>
                </a:solidFill>
              </a:rPr>
              <a:t>               </a:t>
            </a:r>
          </a:p>
          <a:p>
            <a:r>
              <a:rPr lang="es-CO" sz="2400" dirty="0">
                <a:solidFill>
                  <a:schemeClr val="bg1"/>
                </a:solidFill>
              </a:rPr>
              <a:t>              12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07248AC-2117-4EDA-BCAA-66B755138838}"/>
              </a:ext>
            </a:extLst>
          </p:cNvPr>
          <p:cNvSpPr txBox="1"/>
          <p:nvPr/>
        </p:nvSpPr>
        <p:spPr>
          <a:xfrm>
            <a:off x="8031124" y="3381156"/>
            <a:ext cx="278573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chemeClr val="bg1"/>
                </a:solidFill>
              </a:rPr>
              <a:t>Número de productos ejecutados a Junio 30 de 2021:</a:t>
            </a:r>
          </a:p>
          <a:p>
            <a:r>
              <a:rPr lang="es-CO" dirty="0">
                <a:solidFill>
                  <a:schemeClr val="bg1"/>
                </a:solidFill>
              </a:rPr>
              <a:t>                 </a:t>
            </a:r>
            <a:r>
              <a:rPr lang="es-CO" sz="24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89D9D3B-1C9F-4BD7-BC3F-DB7484C7F319}"/>
              </a:ext>
            </a:extLst>
          </p:cNvPr>
          <p:cNvSpPr txBox="1"/>
          <p:nvPr/>
        </p:nvSpPr>
        <p:spPr>
          <a:xfrm>
            <a:off x="8031124" y="4880345"/>
            <a:ext cx="2785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800" b="1" dirty="0">
                <a:solidFill>
                  <a:schemeClr val="bg1"/>
                </a:solidFill>
              </a:rPr>
              <a:t>Avance:      55 %</a:t>
            </a:r>
          </a:p>
        </p:txBody>
      </p:sp>
    </p:spTree>
    <p:extLst>
      <p:ext uri="{BB962C8B-B14F-4D97-AF65-F5344CB8AC3E}">
        <p14:creationId xmlns:p14="http://schemas.microsoft.com/office/powerpoint/2010/main" val="2731468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2">
            <a:extLst>
              <a:ext uri="{FF2B5EF4-FFF2-40B4-BE49-F238E27FC236}">
                <a16:creationId xmlns:a16="http://schemas.microsoft.com/office/drawing/2014/main" id="{42D36844-4196-284B-BF56-19E31E798BBF}"/>
              </a:ext>
            </a:extLst>
          </p:cNvPr>
          <p:cNvSpPr txBox="1">
            <a:spLocks/>
          </p:cNvSpPr>
          <p:nvPr/>
        </p:nvSpPr>
        <p:spPr>
          <a:xfrm>
            <a:off x="7193605" y="1776589"/>
            <a:ext cx="1880727" cy="461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just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i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s-CO" sz="1500" b="1" i="0" dirty="0">
                <a:solidFill>
                  <a:prstClr val="black"/>
                </a:solidFill>
                <a:latin typeface="Calibri" panose="020F0502020204030204"/>
              </a:rPr>
              <a:t>correo@cra.gov.co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733005" y="2699663"/>
            <a:ext cx="41124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s-CO" sz="4000" b="1" dirty="0">
                <a:solidFill>
                  <a:srgbClr val="0070C0"/>
                </a:solidFill>
                <a:latin typeface="Calibri" panose="020F0502020204030204"/>
              </a:rPr>
              <a:t>MUCHAS GRACIAS</a:t>
            </a:r>
            <a:endParaRPr lang="en-US" sz="4000" b="1" dirty="0">
              <a:solidFill>
                <a:srgbClr val="0070C0"/>
              </a:solidFill>
              <a:latin typeface="Calibri" panose="020F0502020204030204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785260" y="3191697"/>
            <a:ext cx="41040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s-CO" sz="4000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POR SU ATENCIÓN</a:t>
            </a:r>
            <a:endParaRPr lang="en-US" sz="4000" dirty="0">
              <a:solidFill>
                <a:srgbClr val="0070C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013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608168" y="64442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/>
              <a:t>.  </a:t>
            </a:r>
          </a:p>
        </p:txBody>
      </p:sp>
      <p:sp>
        <p:nvSpPr>
          <p:cNvPr id="7" name="Rectángulo 6"/>
          <p:cNvSpPr/>
          <p:nvPr/>
        </p:nvSpPr>
        <p:spPr>
          <a:xfrm>
            <a:off x="1615566" y="916672"/>
            <a:ext cx="8094693" cy="45451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PLAN NACIONAL DE DESARROLLO  (PND)  2018 – 2022</a:t>
            </a:r>
          </a:p>
        </p:txBody>
      </p:sp>
      <p:sp>
        <p:nvSpPr>
          <p:cNvPr id="8" name="Rectángulo 7"/>
          <p:cNvSpPr/>
          <p:nvPr/>
        </p:nvSpPr>
        <p:spPr>
          <a:xfrm>
            <a:off x="2198048" y="1493755"/>
            <a:ext cx="6958877" cy="48295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bg1"/>
                </a:solidFill>
              </a:rPr>
              <a:t>PLAN ESTRATÉGICO SECTORIAL (PES) 2018 – 2022</a:t>
            </a:r>
          </a:p>
        </p:txBody>
      </p:sp>
      <p:sp>
        <p:nvSpPr>
          <p:cNvPr id="9" name="Rectángulo 8"/>
          <p:cNvSpPr/>
          <p:nvPr/>
        </p:nvSpPr>
        <p:spPr>
          <a:xfrm>
            <a:off x="7566932" y="5229256"/>
            <a:ext cx="586009" cy="523220"/>
          </a:xfrm>
          <a:prstGeom prst="rect">
            <a:avLst/>
          </a:prstGeom>
          <a:solidFill>
            <a:srgbClr val="FFC9C9"/>
          </a:solidFill>
          <a:ln w="190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1400" b="1" dirty="0">
                <a:solidFill>
                  <a:schemeClr val="accent1">
                    <a:lumMod val="50000"/>
                  </a:schemeClr>
                </a:solidFill>
              </a:rPr>
              <a:t>PAI 2020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605040" y="2051486"/>
            <a:ext cx="431208" cy="2859742"/>
          </a:xfrm>
          <a:prstGeom prst="rect">
            <a:avLst/>
          </a:prstGeom>
          <a:solidFill>
            <a:srgbClr val="58893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wordArtVert" wrap="square" rtlCol="0">
            <a:spAutoFit/>
          </a:bodyPr>
          <a:lstStyle>
            <a:defPPr>
              <a:defRPr lang="es-CO"/>
            </a:defPPr>
            <a:lvl1pPr algn="ctr" defTabSz="685800">
              <a:defRPr sz="1350" b="1" kern="0">
                <a:solidFill>
                  <a:schemeClr val="bg1"/>
                </a:solidFill>
                <a:latin typeface="Calibri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CO" dirty="0"/>
              <a:t> PLANES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8361024" y="5229256"/>
            <a:ext cx="728435" cy="515231"/>
          </a:xfrm>
          <a:prstGeom prst="rect">
            <a:avLst/>
          </a:prstGeom>
          <a:solidFill>
            <a:srgbClr val="FFC9C9"/>
          </a:solidFill>
          <a:ln w="190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1400" b="1" dirty="0">
                <a:solidFill>
                  <a:schemeClr val="accent1">
                    <a:lumMod val="50000"/>
                  </a:schemeClr>
                </a:solidFill>
              </a:rPr>
              <a:t>PAI 2021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9235615" y="5242588"/>
            <a:ext cx="627055" cy="515231"/>
          </a:xfrm>
          <a:prstGeom prst="rect">
            <a:avLst/>
          </a:prstGeom>
          <a:solidFill>
            <a:srgbClr val="FFC9C9"/>
          </a:solidFill>
          <a:ln w="190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1400" b="1" dirty="0">
                <a:solidFill>
                  <a:schemeClr val="accent1">
                    <a:lumMod val="50000"/>
                  </a:schemeClr>
                </a:solidFill>
              </a:rPr>
              <a:t>PAI 2022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7492555" y="5127615"/>
            <a:ext cx="4052590" cy="813713"/>
          </a:xfrm>
          <a:prstGeom prst="rect">
            <a:avLst/>
          </a:prstGeom>
          <a:noFill/>
          <a:ln>
            <a:solidFill>
              <a:srgbClr val="588937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5" name="Rectángulo 19"/>
          <p:cNvSpPr/>
          <p:nvPr/>
        </p:nvSpPr>
        <p:spPr>
          <a:xfrm>
            <a:off x="10070753" y="5234817"/>
            <a:ext cx="598794" cy="515231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solidFill>
                  <a:srgbClr val="1C3481"/>
                </a:solidFill>
              </a:rPr>
              <a:t>PAI 2023</a:t>
            </a:r>
          </a:p>
        </p:txBody>
      </p:sp>
      <p:sp>
        <p:nvSpPr>
          <p:cNvPr id="16" name="Down Arrow 131"/>
          <p:cNvSpPr/>
          <p:nvPr/>
        </p:nvSpPr>
        <p:spPr>
          <a:xfrm>
            <a:off x="1058967" y="2240290"/>
            <a:ext cx="5781018" cy="954769"/>
          </a:xfrm>
          <a:prstGeom prst="downArrow">
            <a:avLst>
              <a:gd name="adj1" fmla="val 85274"/>
              <a:gd name="adj2" fmla="val 44292"/>
            </a:avLst>
          </a:prstGeom>
          <a:solidFill>
            <a:srgbClr val="BF9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endParaRPr lang="es-CO" sz="1350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ounded Rectangle 125"/>
          <p:cNvSpPr/>
          <p:nvPr/>
        </p:nvSpPr>
        <p:spPr>
          <a:xfrm>
            <a:off x="1549973" y="2299468"/>
            <a:ext cx="935033" cy="43204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dirty="0"/>
              <a:t>Empresas Reguladas</a:t>
            </a:r>
          </a:p>
        </p:txBody>
      </p:sp>
      <p:sp>
        <p:nvSpPr>
          <p:cNvPr id="18" name="Rounded Rectangle 126"/>
          <p:cNvSpPr/>
          <p:nvPr/>
        </p:nvSpPr>
        <p:spPr>
          <a:xfrm>
            <a:off x="2468076" y="2299468"/>
            <a:ext cx="756084" cy="43204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dirty="0"/>
              <a:t>Usuarios</a:t>
            </a:r>
          </a:p>
        </p:txBody>
      </p:sp>
      <p:sp>
        <p:nvSpPr>
          <p:cNvPr id="19" name="Rounded Rectangle 127"/>
          <p:cNvSpPr/>
          <p:nvPr/>
        </p:nvSpPr>
        <p:spPr>
          <a:xfrm>
            <a:off x="3278165" y="2299468"/>
            <a:ext cx="864097" cy="43204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dirty="0"/>
              <a:t>Academia</a:t>
            </a:r>
          </a:p>
        </p:txBody>
      </p:sp>
      <p:sp>
        <p:nvSpPr>
          <p:cNvPr id="20" name="Rounded Rectangle 128"/>
          <p:cNvSpPr/>
          <p:nvPr/>
        </p:nvSpPr>
        <p:spPr>
          <a:xfrm>
            <a:off x="5595872" y="2299468"/>
            <a:ext cx="702078" cy="43204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dirty="0"/>
              <a:t>UAE-CRA</a:t>
            </a:r>
          </a:p>
        </p:txBody>
      </p:sp>
      <p:sp>
        <p:nvSpPr>
          <p:cNvPr id="21" name="Rounded Rectangle 130"/>
          <p:cNvSpPr/>
          <p:nvPr/>
        </p:nvSpPr>
        <p:spPr>
          <a:xfrm>
            <a:off x="4142263" y="2299468"/>
            <a:ext cx="1365889" cy="43204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dirty="0"/>
              <a:t>Gobierno Nacional y Regional</a:t>
            </a:r>
          </a:p>
        </p:txBody>
      </p:sp>
      <p:sp>
        <p:nvSpPr>
          <p:cNvPr id="22" name="TextBox 6"/>
          <p:cNvSpPr txBox="1"/>
          <p:nvPr/>
        </p:nvSpPr>
        <p:spPr>
          <a:xfrm>
            <a:off x="2266136" y="4054835"/>
            <a:ext cx="918102" cy="415498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s-CO" sz="1050" kern="0" dirty="0">
                <a:solidFill>
                  <a:prstClr val="white"/>
                </a:solidFill>
                <a:latin typeface="Calibri"/>
              </a:rPr>
              <a:t>Barreras Regulatorias</a:t>
            </a:r>
          </a:p>
        </p:txBody>
      </p:sp>
      <p:sp>
        <p:nvSpPr>
          <p:cNvPr id="23" name="TextBox 7"/>
          <p:cNvSpPr txBox="1"/>
          <p:nvPr/>
        </p:nvSpPr>
        <p:spPr>
          <a:xfrm>
            <a:off x="429581" y="4054835"/>
            <a:ext cx="1770166" cy="415498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s-CO" sz="1050" kern="0" dirty="0">
                <a:solidFill>
                  <a:prstClr val="white"/>
                </a:solidFill>
                <a:latin typeface="Calibri"/>
              </a:rPr>
              <a:t>Necesidades Regulatorias-Agenda Indicativa </a:t>
            </a:r>
          </a:p>
        </p:txBody>
      </p:sp>
      <p:sp>
        <p:nvSpPr>
          <p:cNvPr id="24" name="TextBox 8"/>
          <p:cNvSpPr txBox="1"/>
          <p:nvPr/>
        </p:nvSpPr>
        <p:spPr>
          <a:xfrm>
            <a:off x="1124608" y="5238344"/>
            <a:ext cx="5418990" cy="584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s-CO" sz="1600" b="1" kern="0" dirty="0">
                <a:solidFill>
                  <a:schemeClr val="bg1"/>
                </a:solidFill>
              </a:rPr>
              <a:t>PLAN ESTRATÉGICO QUINQUENAL-CRA</a:t>
            </a:r>
          </a:p>
          <a:p>
            <a:pPr algn="ctr" defTabSz="685800">
              <a:defRPr/>
            </a:pPr>
            <a:r>
              <a:rPr lang="es-CO" sz="1600" b="1" kern="0" dirty="0">
                <a:solidFill>
                  <a:schemeClr val="bg1"/>
                </a:solidFill>
              </a:rPr>
              <a:t>2020-2024</a:t>
            </a:r>
          </a:p>
        </p:txBody>
      </p:sp>
      <p:sp>
        <p:nvSpPr>
          <p:cNvPr id="25" name="TextBox 31"/>
          <p:cNvSpPr txBox="1"/>
          <p:nvPr/>
        </p:nvSpPr>
        <p:spPr>
          <a:xfrm>
            <a:off x="3230425" y="4054835"/>
            <a:ext cx="1188132" cy="415498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s-CO" sz="1050" kern="0" dirty="0">
                <a:solidFill>
                  <a:prstClr val="white"/>
                </a:solidFill>
                <a:latin typeface="Calibri"/>
              </a:rPr>
              <a:t>Factores críticos y de éxito del sector</a:t>
            </a:r>
          </a:p>
        </p:txBody>
      </p:sp>
      <p:sp>
        <p:nvSpPr>
          <p:cNvPr id="26" name="TextBox 38"/>
          <p:cNvSpPr txBox="1"/>
          <p:nvPr/>
        </p:nvSpPr>
        <p:spPr>
          <a:xfrm>
            <a:off x="6092536" y="4059678"/>
            <a:ext cx="776202" cy="415498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s-CO" sz="1050" kern="0" dirty="0">
                <a:solidFill>
                  <a:prstClr val="white"/>
                </a:solidFill>
                <a:latin typeface="Calibri"/>
              </a:rPr>
              <a:t>FODA</a:t>
            </a:r>
          </a:p>
          <a:p>
            <a:pPr algn="ctr" defTabSz="685800">
              <a:defRPr/>
            </a:pPr>
            <a:endParaRPr lang="es-CO" sz="1050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7" name="TextBox 57"/>
          <p:cNvSpPr txBox="1"/>
          <p:nvPr/>
        </p:nvSpPr>
        <p:spPr>
          <a:xfrm>
            <a:off x="4494921" y="4046491"/>
            <a:ext cx="1521251" cy="415498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s-CO" sz="1050" kern="0" dirty="0">
                <a:solidFill>
                  <a:prstClr val="white"/>
                </a:solidFill>
                <a:latin typeface="Calibri"/>
              </a:rPr>
              <a:t>Misión </a:t>
            </a:r>
          </a:p>
          <a:p>
            <a:pPr algn="ctr" defTabSz="685800">
              <a:defRPr/>
            </a:pPr>
            <a:r>
              <a:rPr lang="es-CO" sz="1050" kern="0" dirty="0">
                <a:solidFill>
                  <a:prstClr val="white"/>
                </a:solidFill>
                <a:latin typeface="Calibri"/>
              </a:rPr>
              <a:t> Visión Valores Objetivos</a:t>
            </a:r>
          </a:p>
        </p:txBody>
      </p:sp>
      <p:sp>
        <p:nvSpPr>
          <p:cNvPr id="28" name="Oval 82"/>
          <p:cNvSpPr/>
          <p:nvPr/>
        </p:nvSpPr>
        <p:spPr>
          <a:xfrm>
            <a:off x="1549975" y="3070014"/>
            <a:ext cx="1492027" cy="600159"/>
          </a:xfrm>
          <a:prstGeom prst="ellipse">
            <a:avLst/>
          </a:prstGeom>
          <a:solidFill>
            <a:srgbClr val="BF9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s-CO" sz="1200" kern="0" dirty="0">
                <a:solidFill>
                  <a:prstClr val="white"/>
                </a:solidFill>
                <a:latin typeface="Calibri"/>
              </a:rPr>
              <a:t>Círculos de la Regulación</a:t>
            </a:r>
          </a:p>
        </p:txBody>
      </p:sp>
      <p:sp>
        <p:nvSpPr>
          <p:cNvPr id="29" name="Oval 84"/>
          <p:cNvSpPr/>
          <p:nvPr/>
        </p:nvSpPr>
        <p:spPr>
          <a:xfrm>
            <a:off x="4589900" y="3124019"/>
            <a:ext cx="1492027" cy="546153"/>
          </a:xfrm>
          <a:prstGeom prst="ellipse">
            <a:avLst/>
          </a:prstGeom>
          <a:solidFill>
            <a:srgbClr val="3870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s-CO" sz="1200" kern="0" dirty="0">
                <a:solidFill>
                  <a:prstClr val="white"/>
                </a:solidFill>
                <a:latin typeface="Calibri"/>
              </a:rPr>
              <a:t>Planeación Estratégica</a:t>
            </a:r>
          </a:p>
        </p:txBody>
      </p:sp>
      <p:sp>
        <p:nvSpPr>
          <p:cNvPr id="30" name="Rectángulo 19"/>
          <p:cNvSpPr/>
          <p:nvPr/>
        </p:nvSpPr>
        <p:spPr>
          <a:xfrm>
            <a:off x="10753338" y="5235124"/>
            <a:ext cx="677785" cy="515231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solidFill>
                  <a:srgbClr val="1C3481"/>
                </a:solidFill>
              </a:rPr>
              <a:t>PAI 2024</a:t>
            </a:r>
          </a:p>
        </p:txBody>
      </p:sp>
      <p:cxnSp>
        <p:nvCxnSpPr>
          <p:cNvPr id="31" name="Conector recto de flecha 30"/>
          <p:cNvCxnSpPr>
            <a:cxnSpLocks/>
            <a:stCxn id="24" idx="3"/>
            <a:endCxn id="14" idx="1"/>
          </p:cNvCxnSpPr>
          <p:nvPr/>
        </p:nvCxnSpPr>
        <p:spPr>
          <a:xfrm>
            <a:off x="6543598" y="5530732"/>
            <a:ext cx="948957" cy="374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2" name="Abrir llave 31"/>
          <p:cNvSpPr/>
          <p:nvPr/>
        </p:nvSpPr>
        <p:spPr>
          <a:xfrm rot="16200000">
            <a:off x="9192369" y="2931518"/>
            <a:ext cx="287986" cy="3209859"/>
          </a:xfrm>
          <a:prstGeom prst="leftBrac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rgbClr val="FFC000"/>
              </a:solidFill>
            </a:endParaRPr>
          </a:p>
        </p:txBody>
      </p:sp>
      <p:cxnSp>
        <p:nvCxnSpPr>
          <p:cNvPr id="33" name="Conector recto de flecha 32"/>
          <p:cNvCxnSpPr>
            <a:stCxn id="7" idx="2"/>
            <a:endCxn id="8" idx="0"/>
          </p:cNvCxnSpPr>
          <p:nvPr/>
        </p:nvCxnSpPr>
        <p:spPr>
          <a:xfrm flipH="1">
            <a:off x="5661470" y="1371184"/>
            <a:ext cx="1440" cy="12257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4" name="Conector angular 33"/>
          <p:cNvCxnSpPr>
            <a:stCxn id="8" idx="2"/>
            <a:endCxn id="16" idx="0"/>
          </p:cNvCxnSpPr>
          <p:nvPr/>
        </p:nvCxnSpPr>
        <p:spPr>
          <a:xfrm rot="5400000">
            <a:off x="4625032" y="1203852"/>
            <a:ext cx="263580" cy="1809296"/>
          </a:xfrm>
          <a:prstGeom prst="bentConnector3">
            <a:avLst/>
          </a:prstGeom>
          <a:ln w="1270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5" name="Título 1"/>
          <p:cNvSpPr txBox="1">
            <a:spLocks/>
          </p:cNvSpPr>
          <p:nvPr/>
        </p:nvSpPr>
        <p:spPr bwMode="auto">
          <a:xfrm>
            <a:off x="3158664" y="-88741"/>
            <a:ext cx="8094693" cy="94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558ED5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58ED5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58ED5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58ED5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58ED5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CO" sz="3200" b="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PLAN ESTRATÉGICO QUINQUENAL</a:t>
            </a:r>
          </a:p>
        </p:txBody>
      </p:sp>
      <p:cxnSp>
        <p:nvCxnSpPr>
          <p:cNvPr id="36" name="Conector angular 35"/>
          <p:cNvCxnSpPr>
            <a:cxnSpLocks/>
            <a:stCxn id="23" idx="2"/>
            <a:endCxn id="24" idx="0"/>
          </p:cNvCxnSpPr>
          <p:nvPr/>
        </p:nvCxnSpPr>
        <p:spPr>
          <a:xfrm rot="16200000" flipH="1">
            <a:off x="2190378" y="3594618"/>
            <a:ext cx="768011" cy="251943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angular 36"/>
          <p:cNvCxnSpPr>
            <a:cxnSpLocks/>
            <a:stCxn id="22" idx="2"/>
            <a:endCxn id="24" idx="0"/>
          </p:cNvCxnSpPr>
          <p:nvPr/>
        </p:nvCxnSpPr>
        <p:spPr>
          <a:xfrm rot="16200000" flipH="1">
            <a:off x="2895640" y="4299880"/>
            <a:ext cx="768011" cy="110891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angular 37"/>
          <p:cNvCxnSpPr>
            <a:cxnSpLocks/>
            <a:stCxn id="25" idx="2"/>
            <a:endCxn id="24" idx="0"/>
          </p:cNvCxnSpPr>
          <p:nvPr/>
        </p:nvCxnSpPr>
        <p:spPr>
          <a:xfrm rot="16200000" flipH="1">
            <a:off x="3445292" y="4849532"/>
            <a:ext cx="768011" cy="961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angular 38"/>
          <p:cNvCxnSpPr>
            <a:cxnSpLocks/>
            <a:stCxn id="27" idx="2"/>
            <a:endCxn id="24" idx="0"/>
          </p:cNvCxnSpPr>
          <p:nvPr/>
        </p:nvCxnSpPr>
        <p:spPr>
          <a:xfrm rot="5400000">
            <a:off x="4156648" y="4139444"/>
            <a:ext cx="776355" cy="142144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angular 39"/>
          <p:cNvCxnSpPr>
            <a:cxnSpLocks/>
            <a:stCxn id="28" idx="4"/>
            <a:endCxn id="23" idx="0"/>
          </p:cNvCxnSpPr>
          <p:nvPr/>
        </p:nvCxnSpPr>
        <p:spPr>
          <a:xfrm rot="5400000">
            <a:off x="1612996" y="3371842"/>
            <a:ext cx="384662" cy="9813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angular 40"/>
          <p:cNvCxnSpPr>
            <a:stCxn id="28" idx="4"/>
            <a:endCxn id="22" idx="0"/>
          </p:cNvCxnSpPr>
          <p:nvPr/>
        </p:nvCxnSpPr>
        <p:spPr>
          <a:xfrm rot="16200000" flipH="1">
            <a:off x="2318257" y="3647905"/>
            <a:ext cx="384662" cy="42919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angular 41"/>
          <p:cNvCxnSpPr>
            <a:stCxn id="28" idx="4"/>
            <a:endCxn id="25" idx="0"/>
          </p:cNvCxnSpPr>
          <p:nvPr/>
        </p:nvCxnSpPr>
        <p:spPr>
          <a:xfrm rot="16200000" flipH="1">
            <a:off x="2867909" y="3098253"/>
            <a:ext cx="384662" cy="152850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angular 42"/>
          <p:cNvCxnSpPr>
            <a:cxnSpLocks/>
            <a:stCxn id="29" idx="4"/>
            <a:endCxn id="27" idx="0"/>
          </p:cNvCxnSpPr>
          <p:nvPr/>
        </p:nvCxnSpPr>
        <p:spPr>
          <a:xfrm rot="5400000">
            <a:off x="5107572" y="3818148"/>
            <a:ext cx="376319" cy="8036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angular 43"/>
          <p:cNvCxnSpPr>
            <a:cxnSpLocks/>
            <a:stCxn id="29" idx="4"/>
            <a:endCxn id="26" idx="0"/>
          </p:cNvCxnSpPr>
          <p:nvPr/>
        </p:nvCxnSpPr>
        <p:spPr>
          <a:xfrm rot="16200000" flipH="1">
            <a:off x="5713522" y="3292563"/>
            <a:ext cx="389506" cy="114472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angular 44"/>
          <p:cNvCxnSpPr>
            <a:cxnSpLocks/>
            <a:stCxn id="26" idx="2"/>
            <a:endCxn id="24" idx="0"/>
          </p:cNvCxnSpPr>
          <p:nvPr/>
        </p:nvCxnSpPr>
        <p:spPr>
          <a:xfrm rot="5400000">
            <a:off x="4775786" y="3533493"/>
            <a:ext cx="763168" cy="264653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uadroTexto 47">
            <a:extLst>
              <a:ext uri="{FF2B5EF4-FFF2-40B4-BE49-F238E27FC236}">
                <a16:creationId xmlns:a16="http://schemas.microsoft.com/office/drawing/2014/main" id="{8787579F-5367-4972-B84F-D2BBCDC9CA46}"/>
              </a:ext>
            </a:extLst>
          </p:cNvPr>
          <p:cNvSpPr txBox="1"/>
          <p:nvPr/>
        </p:nvSpPr>
        <p:spPr>
          <a:xfrm>
            <a:off x="7460030" y="2048906"/>
            <a:ext cx="4052590" cy="28623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588937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CO" sz="1000" dirty="0">
                <a:solidFill>
                  <a:schemeClr val="accent1">
                    <a:lumMod val="50000"/>
                  </a:schemeClr>
                </a:solidFill>
              </a:rPr>
              <a:t>1. Plan Institucional de Archivos de la Entidad PINAR </a:t>
            </a:r>
          </a:p>
          <a:p>
            <a:r>
              <a:rPr lang="es-CO" sz="1000" dirty="0">
                <a:solidFill>
                  <a:schemeClr val="accent1">
                    <a:lumMod val="50000"/>
                  </a:schemeClr>
                </a:solidFill>
              </a:rPr>
              <a:t>2. Plan Anual de Adquisiciones </a:t>
            </a:r>
          </a:p>
          <a:p>
            <a:r>
              <a:rPr lang="es-CO" sz="1000" dirty="0">
                <a:solidFill>
                  <a:schemeClr val="accent1">
                    <a:lumMod val="50000"/>
                  </a:schemeClr>
                </a:solidFill>
              </a:rPr>
              <a:t>3. Plan Anual de Vacantes </a:t>
            </a:r>
          </a:p>
          <a:p>
            <a:r>
              <a:rPr lang="es-CO" sz="1000" dirty="0">
                <a:solidFill>
                  <a:schemeClr val="accent1">
                    <a:lumMod val="50000"/>
                  </a:schemeClr>
                </a:solidFill>
              </a:rPr>
              <a:t>4. Plan de Previsión de Recursos Humanos </a:t>
            </a:r>
          </a:p>
          <a:p>
            <a:r>
              <a:rPr lang="es-CO" sz="1000" dirty="0">
                <a:solidFill>
                  <a:schemeClr val="accent1">
                    <a:lumMod val="50000"/>
                  </a:schemeClr>
                </a:solidFill>
              </a:rPr>
              <a:t>5. Plan Estratégico de Talento Humano</a:t>
            </a:r>
          </a:p>
          <a:p>
            <a:r>
              <a:rPr lang="es-CO" sz="1000" dirty="0">
                <a:solidFill>
                  <a:schemeClr val="accent1">
                    <a:lumMod val="50000"/>
                  </a:schemeClr>
                </a:solidFill>
              </a:rPr>
              <a:t>6. Plan Institucional de Capacitación </a:t>
            </a:r>
          </a:p>
          <a:p>
            <a:r>
              <a:rPr lang="es-CO" sz="1000" dirty="0">
                <a:solidFill>
                  <a:schemeClr val="accent1">
                    <a:lumMod val="50000"/>
                  </a:schemeClr>
                </a:solidFill>
              </a:rPr>
              <a:t>7. Plan de Incentivos Institucionales </a:t>
            </a:r>
          </a:p>
          <a:p>
            <a:r>
              <a:rPr lang="es-CO" sz="1000" dirty="0">
                <a:solidFill>
                  <a:schemeClr val="accent1">
                    <a:lumMod val="50000"/>
                  </a:schemeClr>
                </a:solidFill>
              </a:rPr>
              <a:t>8. Plan de Trabajo Anual en Seguridad y Salud en el Trabajo</a:t>
            </a:r>
          </a:p>
          <a:p>
            <a:r>
              <a:rPr lang="es-CO" sz="1000" dirty="0">
                <a:solidFill>
                  <a:schemeClr val="accent1">
                    <a:lumMod val="50000"/>
                  </a:schemeClr>
                </a:solidFill>
              </a:rPr>
              <a:t>9. </a:t>
            </a:r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Plan Anticorrupción y de Atención al Ciudadano</a:t>
            </a:r>
            <a:endParaRPr lang="es-CO" sz="1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CO" sz="1000" dirty="0">
                <a:solidFill>
                  <a:schemeClr val="accent1">
                    <a:lumMod val="50000"/>
                  </a:schemeClr>
                </a:solidFill>
              </a:rPr>
              <a:t>10. </a:t>
            </a:r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Plan Estratégico de Tecnologías de la Información y las Comunicaciones PETI</a:t>
            </a:r>
            <a:endParaRPr lang="es-CO" sz="1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CO" sz="1000" dirty="0">
                <a:solidFill>
                  <a:schemeClr val="accent1">
                    <a:lumMod val="50000"/>
                  </a:schemeClr>
                </a:solidFill>
              </a:rPr>
              <a:t>11. </a:t>
            </a:r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Plan de Tratamiento de Riesgos de Seguridad y Privacidad de la Información</a:t>
            </a:r>
            <a:endParaRPr lang="es-CO" sz="1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CO" sz="1000" dirty="0">
                <a:solidFill>
                  <a:schemeClr val="accent1">
                    <a:lumMod val="50000"/>
                  </a:schemeClr>
                </a:solidFill>
              </a:rPr>
              <a:t>12. </a:t>
            </a:r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Plan de Seguridad y Privacidad de la Información</a:t>
            </a:r>
          </a:p>
          <a:p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13. Plan de Cooperación Internacional</a:t>
            </a:r>
          </a:p>
          <a:p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14. Plan de Comunicaciones</a:t>
            </a:r>
          </a:p>
          <a:p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15. Plan Estratégico de Gestión del Conocimiento y la Innovación</a:t>
            </a:r>
          </a:p>
          <a:p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16. Estrategia de Impulso a la participación y presencia regional</a:t>
            </a:r>
            <a:endParaRPr lang="es-CO" sz="1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6" name="Abrir corchete 55">
            <a:extLst>
              <a:ext uri="{FF2B5EF4-FFF2-40B4-BE49-F238E27FC236}">
                <a16:creationId xmlns:a16="http://schemas.microsoft.com/office/drawing/2014/main" id="{634B93E9-901E-3135-3D39-6B8009DC96BD}"/>
              </a:ext>
            </a:extLst>
          </p:cNvPr>
          <p:cNvSpPr/>
          <p:nvPr/>
        </p:nvSpPr>
        <p:spPr>
          <a:xfrm rot="16200000">
            <a:off x="9335275" y="2768128"/>
            <a:ext cx="284248" cy="4177536"/>
          </a:xfrm>
          <a:prstGeom prst="leftBracket">
            <a:avLst/>
          </a:prstGeom>
          <a:ln w="19050">
            <a:solidFill>
              <a:srgbClr val="5889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7674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ítulo 1"/>
          <p:cNvSpPr txBox="1">
            <a:spLocks/>
          </p:cNvSpPr>
          <p:nvPr/>
        </p:nvSpPr>
        <p:spPr bwMode="auto">
          <a:xfrm>
            <a:off x="3158664" y="89934"/>
            <a:ext cx="8094693" cy="94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558ED5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58ED5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58ED5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58ED5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58ED5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CO" sz="3200" b="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PLAN DE ACCION INSTITUCIONAL</a:t>
            </a:r>
          </a:p>
          <a:p>
            <a:r>
              <a:rPr lang="es-CO" sz="2600" b="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Alineación Estratégica</a:t>
            </a:r>
          </a:p>
        </p:txBody>
      </p:sp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21A36E11-889C-3F71-7AF1-346937ED80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506294"/>
              </p:ext>
            </p:extLst>
          </p:nvPr>
        </p:nvGraphicFramePr>
        <p:xfrm>
          <a:off x="697188" y="1036170"/>
          <a:ext cx="1520495" cy="4974944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520495">
                  <a:extLst>
                    <a:ext uri="{9D8B030D-6E8A-4147-A177-3AD203B41FA5}">
                      <a16:colId xmlns:a16="http://schemas.microsoft.com/office/drawing/2014/main" val="1245214323"/>
                    </a:ext>
                  </a:extLst>
                </a:gridCol>
              </a:tblGrid>
              <a:tr h="1216800">
                <a:tc>
                  <a:txBody>
                    <a:bodyPr/>
                    <a:lstStyle/>
                    <a:p>
                      <a:pPr algn="ctr"/>
                      <a:r>
                        <a:rPr lang="es-CO" sz="1400" b="0" dirty="0">
                          <a:solidFill>
                            <a:schemeClr val="bg1"/>
                          </a:solidFill>
                        </a:rPr>
                        <a:t>PLAN NACIONAL DE DESARROLLO  (PND)  </a:t>
                      </a:r>
                    </a:p>
                    <a:p>
                      <a:pPr algn="ctr"/>
                      <a:r>
                        <a:rPr lang="es-CO" sz="1400" b="0" dirty="0">
                          <a:solidFill>
                            <a:schemeClr val="bg1"/>
                          </a:solidFill>
                        </a:rPr>
                        <a:t>2018 – 2022</a:t>
                      </a:r>
                      <a:endParaRPr lang="es-CO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199947"/>
                  </a:ext>
                </a:extLst>
              </a:tr>
              <a:tr h="939536"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Pactos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8026049"/>
                  </a:ext>
                </a:extLst>
              </a:tr>
              <a:tr h="939536"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Línea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72108812"/>
                  </a:ext>
                </a:extLst>
              </a:tr>
              <a:tr h="939536"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Objetivos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7344850"/>
                  </a:ext>
                </a:extLst>
              </a:tr>
              <a:tr h="939536"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ODS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8692794"/>
                  </a:ext>
                </a:extLst>
              </a:tr>
            </a:tbl>
          </a:graphicData>
        </a:graphic>
      </p:graphicFrame>
      <p:graphicFrame>
        <p:nvGraphicFramePr>
          <p:cNvPr id="5" name="Tabla 3">
            <a:extLst>
              <a:ext uri="{FF2B5EF4-FFF2-40B4-BE49-F238E27FC236}">
                <a16:creationId xmlns:a16="http://schemas.microsoft.com/office/drawing/2014/main" id="{BF957635-87A2-190A-FA3A-F21C02DF08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927235"/>
              </p:ext>
            </p:extLst>
          </p:nvPr>
        </p:nvGraphicFramePr>
        <p:xfrm>
          <a:off x="2228193" y="1036168"/>
          <a:ext cx="1520495" cy="4986256"/>
        </p:xfrm>
        <a:graphic>
          <a:graphicData uri="http://schemas.openxmlformats.org/drawingml/2006/table">
            <a:tbl>
              <a:tblPr firstRow="1" bandRow="1">
                <a:tableStyleId>{E929F9F4-4A8F-4326-A1B4-22849713DDAB}</a:tableStyleId>
              </a:tblPr>
              <a:tblGrid>
                <a:gridCol w="1520495">
                  <a:extLst>
                    <a:ext uri="{9D8B030D-6E8A-4147-A177-3AD203B41FA5}">
                      <a16:colId xmlns:a16="http://schemas.microsoft.com/office/drawing/2014/main" val="1245214323"/>
                    </a:ext>
                  </a:extLst>
                </a:gridCol>
              </a:tblGrid>
              <a:tr h="12149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400" b="0" dirty="0">
                          <a:solidFill>
                            <a:schemeClr val="bg1"/>
                          </a:solidFill>
                        </a:rPr>
                        <a:t>PLAN ESTRATÉGICO SECTORIAL (PES)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400" b="0" dirty="0">
                          <a:solidFill>
                            <a:schemeClr val="bg1"/>
                          </a:solidFill>
                        </a:rPr>
                        <a:t> 2018 –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199947"/>
                  </a:ext>
                </a:extLst>
              </a:tr>
              <a:tr h="1885673"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Objetivo Sectorial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8026049"/>
                  </a:ext>
                </a:extLst>
              </a:tr>
              <a:tr h="1885673"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Indicadores Sectoriales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72108812"/>
                  </a:ext>
                </a:extLst>
              </a:tr>
            </a:tbl>
          </a:graphicData>
        </a:graphic>
      </p:graphicFrame>
      <p:graphicFrame>
        <p:nvGraphicFramePr>
          <p:cNvPr id="8" name="Tabla 3">
            <a:extLst>
              <a:ext uri="{FF2B5EF4-FFF2-40B4-BE49-F238E27FC236}">
                <a16:creationId xmlns:a16="http://schemas.microsoft.com/office/drawing/2014/main" id="{6E65D018-0A5D-8DB0-8711-29F1BC5F69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255462"/>
              </p:ext>
            </p:extLst>
          </p:nvPr>
        </p:nvGraphicFramePr>
        <p:xfrm>
          <a:off x="3762848" y="1036169"/>
          <a:ext cx="1520495" cy="498625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20495">
                  <a:extLst>
                    <a:ext uri="{9D8B030D-6E8A-4147-A177-3AD203B41FA5}">
                      <a16:colId xmlns:a16="http://schemas.microsoft.com/office/drawing/2014/main" val="1245214323"/>
                    </a:ext>
                  </a:extLst>
                </a:gridCol>
              </a:tblGrid>
              <a:tr h="12151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400" b="0" dirty="0">
                          <a:solidFill>
                            <a:schemeClr val="bg1"/>
                          </a:solidFill>
                        </a:rPr>
                        <a:t>MODELO INTEGRADO PLANEACIÓN Y GESTION</a:t>
                      </a:r>
                    </a:p>
                    <a:p>
                      <a:pPr algn="ctr"/>
                      <a:r>
                        <a:rPr lang="es-CO" b="0" dirty="0"/>
                        <a:t>(MIPG)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199947"/>
                  </a:ext>
                </a:extLst>
              </a:tr>
              <a:tr h="1257038"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Dimensiones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8026049"/>
                  </a:ext>
                </a:extLst>
              </a:tr>
              <a:tr h="1257038"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Políticas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72108812"/>
                  </a:ext>
                </a:extLst>
              </a:tr>
              <a:tr h="1257038"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Planes Institucionales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7344850"/>
                  </a:ext>
                </a:extLst>
              </a:tr>
            </a:tbl>
          </a:graphicData>
        </a:graphic>
      </p:graphicFrame>
      <p:graphicFrame>
        <p:nvGraphicFramePr>
          <p:cNvPr id="9" name="Tabla 3">
            <a:extLst>
              <a:ext uri="{FF2B5EF4-FFF2-40B4-BE49-F238E27FC236}">
                <a16:creationId xmlns:a16="http://schemas.microsoft.com/office/drawing/2014/main" id="{52A7F29D-D97B-6818-936E-E6852DAB0B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278616"/>
              </p:ext>
            </p:extLst>
          </p:nvPr>
        </p:nvGraphicFramePr>
        <p:xfrm>
          <a:off x="5297283" y="1040977"/>
          <a:ext cx="1520495" cy="4981450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20495">
                  <a:extLst>
                    <a:ext uri="{9D8B030D-6E8A-4147-A177-3AD203B41FA5}">
                      <a16:colId xmlns:a16="http://schemas.microsoft.com/office/drawing/2014/main" val="1245214323"/>
                    </a:ext>
                  </a:extLst>
                </a:gridCol>
              </a:tblGrid>
              <a:tr h="1207852">
                <a:tc>
                  <a:txBody>
                    <a:bodyPr/>
                    <a:lstStyle/>
                    <a:p>
                      <a:pPr algn="ctr" defTabSz="685800">
                        <a:defRPr/>
                      </a:pPr>
                      <a:r>
                        <a:rPr lang="es-CO" sz="1400" b="0" kern="0" dirty="0">
                          <a:solidFill>
                            <a:schemeClr val="bg1"/>
                          </a:solidFill>
                        </a:rPr>
                        <a:t>PLAN ESTRATÉGICO QUINQUENAL CRA</a:t>
                      </a:r>
                    </a:p>
                    <a:p>
                      <a:pPr algn="ctr" defTabSz="685800">
                        <a:defRPr/>
                      </a:pPr>
                      <a:r>
                        <a:rPr lang="es-CO" sz="1400" b="0" kern="0" dirty="0">
                          <a:solidFill>
                            <a:schemeClr val="bg1"/>
                          </a:solidFill>
                        </a:rPr>
                        <a:t>2020-2024</a:t>
                      </a:r>
                      <a:endParaRPr lang="es-CO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199947"/>
                  </a:ext>
                </a:extLst>
              </a:tr>
              <a:tr h="1886799"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Objetivos Estratégicos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026049"/>
                  </a:ext>
                </a:extLst>
              </a:tr>
              <a:tr h="1886799"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Proyectos Estratégicos</a:t>
                      </a:r>
                    </a:p>
                  </a:txBody>
                  <a:tcPr anchor="ctr">
                    <a:solidFill>
                      <a:srgbClr val="FF21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108812"/>
                  </a:ext>
                </a:extLst>
              </a:tr>
            </a:tbl>
          </a:graphicData>
        </a:graphic>
      </p:graphicFrame>
      <p:graphicFrame>
        <p:nvGraphicFramePr>
          <p:cNvPr id="10" name="Tabla 3">
            <a:extLst>
              <a:ext uri="{FF2B5EF4-FFF2-40B4-BE49-F238E27FC236}">
                <a16:creationId xmlns:a16="http://schemas.microsoft.com/office/drawing/2014/main" id="{DD655A14-E79C-C27E-D76C-C8F2A687E9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461407"/>
              </p:ext>
            </p:extLst>
          </p:nvPr>
        </p:nvGraphicFramePr>
        <p:xfrm>
          <a:off x="6831717" y="1043002"/>
          <a:ext cx="4340781" cy="4988148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1446927">
                  <a:extLst>
                    <a:ext uri="{9D8B030D-6E8A-4147-A177-3AD203B41FA5}">
                      <a16:colId xmlns:a16="http://schemas.microsoft.com/office/drawing/2014/main" val="1245214323"/>
                    </a:ext>
                  </a:extLst>
                </a:gridCol>
                <a:gridCol w="1446927">
                  <a:extLst>
                    <a:ext uri="{9D8B030D-6E8A-4147-A177-3AD203B41FA5}">
                      <a16:colId xmlns:a16="http://schemas.microsoft.com/office/drawing/2014/main" val="1160327444"/>
                    </a:ext>
                  </a:extLst>
                </a:gridCol>
                <a:gridCol w="1446927">
                  <a:extLst>
                    <a:ext uri="{9D8B030D-6E8A-4147-A177-3AD203B41FA5}">
                      <a16:colId xmlns:a16="http://schemas.microsoft.com/office/drawing/2014/main" val="3048269759"/>
                    </a:ext>
                  </a:extLst>
                </a:gridCol>
              </a:tblGrid>
              <a:tr h="1206000">
                <a:tc gridSpan="3">
                  <a:txBody>
                    <a:bodyPr/>
                    <a:lstStyle/>
                    <a:p>
                      <a:pPr algn="ctr"/>
                      <a:r>
                        <a:rPr lang="es-CO" b="0" dirty="0">
                          <a:solidFill>
                            <a:schemeClr val="bg1"/>
                          </a:solidFill>
                        </a:rPr>
                        <a:t>PLAN DE ACCIÓN INSTITUCIONAL</a:t>
                      </a:r>
                    </a:p>
                    <a:p>
                      <a:pPr algn="ctr"/>
                      <a:r>
                        <a:rPr lang="es-CO" b="0" dirty="0">
                          <a:solidFill>
                            <a:schemeClr val="bg1"/>
                          </a:solidFill>
                        </a:rPr>
                        <a:t>PAI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CO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CO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199947"/>
                  </a:ext>
                </a:extLst>
              </a:tr>
              <a:tr h="1260716"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Proyectos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dirty="0"/>
                        <a:t>Avance en Gestión </a:t>
                      </a:r>
                    </a:p>
                    <a:p>
                      <a:pPr algn="ctr"/>
                      <a:r>
                        <a:rPr lang="es-CO" dirty="0"/>
                        <a:t>(Actividades)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0AD47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s-CO" dirty="0"/>
                        <a:t>Indicadores de Gestión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026049"/>
                  </a:ext>
                </a:extLst>
              </a:tr>
              <a:tr h="630358">
                <a:tc rowSpan="2">
                  <a:txBody>
                    <a:bodyPr/>
                    <a:lstStyle/>
                    <a:p>
                      <a:pPr algn="ctr"/>
                      <a:r>
                        <a:rPr lang="es-CO" dirty="0"/>
                        <a:t>Planes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2108812"/>
                  </a:ext>
                </a:extLst>
              </a:tr>
              <a:tr h="63035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dirty="0"/>
                        <a:t>Avance Físico</a:t>
                      </a:r>
                    </a:p>
                    <a:p>
                      <a:pPr algn="ctr"/>
                      <a:r>
                        <a:rPr lang="es-CO" dirty="0"/>
                        <a:t>(Productos)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098183"/>
                  </a:ext>
                </a:extLst>
              </a:tr>
              <a:tr h="1260716"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Programas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8893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466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364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>
            <a:extLst>
              <a:ext uri="{FF2B5EF4-FFF2-40B4-BE49-F238E27FC236}">
                <a16:creationId xmlns:a16="http://schemas.microsoft.com/office/drawing/2014/main" id="{79D76042-27B1-48F8-A2DD-4FAF322BBDD6}"/>
              </a:ext>
            </a:extLst>
          </p:cNvPr>
          <p:cNvSpPr txBox="1"/>
          <p:nvPr/>
        </p:nvSpPr>
        <p:spPr>
          <a:xfrm>
            <a:off x="3551274" y="340241"/>
            <a:ext cx="6560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>
                <a:solidFill>
                  <a:schemeClr val="accent1">
                    <a:lumMod val="50000"/>
                  </a:schemeClr>
                </a:solidFill>
              </a:rPr>
              <a:t>OBJETIVOS ESTRATÉGICOS SECTORIALES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EA1AE1E9-BFCC-4FA9-89C5-407EE5CE4593}"/>
              </a:ext>
            </a:extLst>
          </p:cNvPr>
          <p:cNvSpPr/>
          <p:nvPr/>
        </p:nvSpPr>
        <p:spPr>
          <a:xfrm>
            <a:off x="2080437" y="1464208"/>
            <a:ext cx="3873796" cy="178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85A18880-CC2D-4918-AC39-6927D5AF99B8}"/>
              </a:ext>
            </a:extLst>
          </p:cNvPr>
          <p:cNvSpPr/>
          <p:nvPr/>
        </p:nvSpPr>
        <p:spPr>
          <a:xfrm>
            <a:off x="6496493" y="1464208"/>
            <a:ext cx="3615070" cy="178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/>
              <a:t>Promover el desarrollo urbano y territorial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EC7B523-8205-4F84-A67F-98B7809903B2}"/>
              </a:ext>
            </a:extLst>
          </p:cNvPr>
          <p:cNvSpPr txBox="1"/>
          <p:nvPr/>
        </p:nvSpPr>
        <p:spPr>
          <a:xfrm>
            <a:off x="2282455" y="1541719"/>
            <a:ext cx="323229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>
                <a:solidFill>
                  <a:schemeClr val="bg1"/>
                </a:solidFill>
              </a:rPr>
              <a:t>Mejorar la cobertura, calidad y continuidad de los servicios de Agua Potable y Saneamiento Básico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88BBF0CB-8321-4D27-BC74-8873CD7D92DF}"/>
              </a:ext>
            </a:extLst>
          </p:cNvPr>
          <p:cNvSpPr/>
          <p:nvPr/>
        </p:nvSpPr>
        <p:spPr>
          <a:xfrm>
            <a:off x="4245934" y="3543726"/>
            <a:ext cx="4175052" cy="201538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/>
              <a:t>Robustecer la capacidad de gestión y desempeño de las entidades del sector</a:t>
            </a:r>
          </a:p>
        </p:txBody>
      </p:sp>
    </p:spTree>
    <p:extLst>
      <p:ext uri="{BB962C8B-B14F-4D97-AF65-F5344CB8AC3E}">
        <p14:creationId xmlns:p14="http://schemas.microsoft.com/office/powerpoint/2010/main" val="3852564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9C203F35-E812-4303-94EE-FC5E6D40EE1B}"/>
              </a:ext>
            </a:extLst>
          </p:cNvPr>
          <p:cNvSpPr txBox="1"/>
          <p:nvPr/>
        </p:nvSpPr>
        <p:spPr>
          <a:xfrm>
            <a:off x="3437101" y="481067"/>
            <a:ext cx="795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>
                <a:solidFill>
                  <a:schemeClr val="accent1">
                    <a:lumMod val="50000"/>
                  </a:schemeClr>
                </a:solidFill>
              </a:rPr>
              <a:t>OBJETIVOS ESTRATÉGICOS CRA- PEQ 2020-2021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85273846-CCD8-41E0-A149-9CAE71E1F3ED}"/>
              </a:ext>
            </a:extLst>
          </p:cNvPr>
          <p:cNvSpPr/>
          <p:nvPr/>
        </p:nvSpPr>
        <p:spPr>
          <a:xfrm>
            <a:off x="816429" y="1484432"/>
            <a:ext cx="1246287" cy="1170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1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D7CBF0D7-0DB8-4A3D-8FD0-0D2ECD2EB71C}"/>
              </a:ext>
            </a:extLst>
          </p:cNvPr>
          <p:cNvSpPr/>
          <p:nvPr/>
        </p:nvSpPr>
        <p:spPr>
          <a:xfrm>
            <a:off x="816429" y="2986237"/>
            <a:ext cx="1246287" cy="121733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2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7D6C44D5-D55E-498A-9280-180DAEA55C67}"/>
              </a:ext>
            </a:extLst>
          </p:cNvPr>
          <p:cNvSpPr/>
          <p:nvPr/>
        </p:nvSpPr>
        <p:spPr>
          <a:xfrm>
            <a:off x="816428" y="4706384"/>
            <a:ext cx="1246287" cy="121733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3</a:t>
            </a:r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B378AB41-A348-4C46-84E0-D2CE82C08BDF}"/>
              </a:ext>
            </a:extLst>
          </p:cNvPr>
          <p:cNvSpPr/>
          <p:nvPr/>
        </p:nvSpPr>
        <p:spPr>
          <a:xfrm>
            <a:off x="2062717" y="1602755"/>
            <a:ext cx="8461998" cy="8242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400" dirty="0"/>
              <a:t>Desarrollar un modelo regulatorio efectivo e innovador con enfoque diferencial para que los prestadores ofrezcan servicios de acueducto, alcantarillado y aseo – AAA con calidad que transforme las condiciones de vida la población.</a:t>
            </a:r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CA1E03D6-2BB8-4903-89F9-9929E33EB7D7}"/>
              </a:ext>
            </a:extLst>
          </p:cNvPr>
          <p:cNvSpPr/>
          <p:nvPr/>
        </p:nvSpPr>
        <p:spPr>
          <a:xfrm>
            <a:off x="2062716" y="3221491"/>
            <a:ext cx="8461999" cy="8536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400" dirty="0"/>
              <a:t>Incentivar la aplicación de esquemas de prestación de servicios públicos de acueducto, alcantarillado y aseo, que reconozca las características de las áreas urbanas y rurales para que todas las personas del territorio nacional accedan a servicios de Acueducto, Alcantarillado y Aseo con estándares de calidad.</a:t>
            </a:r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7CAF32FE-847A-4D4E-B788-9EF6F22E18FE}"/>
              </a:ext>
            </a:extLst>
          </p:cNvPr>
          <p:cNvSpPr/>
          <p:nvPr/>
        </p:nvSpPr>
        <p:spPr>
          <a:xfrm>
            <a:off x="2062716" y="4933481"/>
            <a:ext cx="8461999" cy="8536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400" dirty="0"/>
              <a:t>Fortalecer la gestión institucional con base en su independencia y capacidad técnica para que los agentes del sector reconozcan a la entidad, como eficiente, moderna y con un capital humano valioso</a:t>
            </a:r>
            <a:r>
              <a:rPr lang="es-C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9079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5C7557-E8E4-47F4-B9EC-71DBDF312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5367" y="168812"/>
            <a:ext cx="9652590" cy="963556"/>
          </a:xfrm>
        </p:spPr>
        <p:txBody>
          <a:bodyPr/>
          <a:lstStyle/>
          <a:p>
            <a:pPr algn="ctr"/>
            <a:r>
              <a:rPr lang="es-CO" sz="2400" dirty="0">
                <a:solidFill>
                  <a:schemeClr val="accent1">
                    <a:lumMod val="50000"/>
                  </a:schemeClr>
                </a:solidFill>
              </a:rPr>
              <a:t>GESTIÓN REGULATORIA –PEQ 2020-2024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187AD1-2AEA-4E9B-96CF-E80983333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4043" y="1953079"/>
            <a:ext cx="11484934" cy="4426099"/>
          </a:xfrm>
        </p:spPr>
        <p:txBody>
          <a:bodyPr/>
          <a:lstStyle/>
          <a:p>
            <a:pPr marL="114300" indent="0" algn="just">
              <a:buNone/>
            </a:pPr>
            <a:r>
              <a:rPr lang="es-CO" sz="2000" dirty="0">
                <a:solidFill>
                  <a:schemeClr val="accent1">
                    <a:lumMod val="50000"/>
                  </a:schemeClr>
                </a:solidFill>
              </a:rPr>
              <a:t>Para el año 2022, la Agenda indicativa Anual – ARI 2022, a Junio 30 de 2022, esta compuesta por 13 proyectos regulatorios; de los cuales 7 corresponden a los servicios de acueducto y alcantarillado, incluyendo los Estudios de los NMT y las Bases para Pequeños Prestadores, 5 al servicio público de aseo, incluyendo los Estudios de los NMT y 1 a proyectos transversales; que se desarrollan con los siguientes productos:</a:t>
            </a:r>
          </a:p>
          <a:p>
            <a:pPr marL="114300" indent="0">
              <a:buNone/>
            </a:pPr>
            <a:endParaRPr lang="es-CO" sz="22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CO" sz="2000" dirty="0">
                <a:solidFill>
                  <a:schemeClr val="accent1">
                    <a:lumMod val="50000"/>
                  </a:schemeClr>
                </a:solidFill>
              </a:rPr>
              <a:t>8 proyectos de Resolución.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O" sz="2000" dirty="0">
                <a:solidFill>
                  <a:schemeClr val="accent1">
                    <a:lumMod val="50000"/>
                  </a:schemeClr>
                </a:solidFill>
              </a:rPr>
              <a:t>7 Resoluciones definitivas.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O" sz="2000" dirty="0">
                <a:solidFill>
                  <a:schemeClr val="accent1">
                    <a:lumMod val="50000"/>
                  </a:schemeClr>
                </a:solidFill>
              </a:rPr>
              <a:t>1 Documento de Bases Marco Tarifario de Acueducto y Alcantarillado para pequeños prestadores.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O" sz="2000" dirty="0">
                <a:solidFill>
                  <a:schemeClr val="accent1">
                    <a:lumMod val="50000"/>
                  </a:schemeClr>
                </a:solidFill>
              </a:rPr>
              <a:t>2 Estudios de los Nuevos Marcos Tarifarios de grandes prestadores (Acueducto y Alcantarillado / Aseo)</a:t>
            </a:r>
          </a:p>
          <a:p>
            <a:pPr marL="114300" indent="0">
              <a:buNone/>
            </a:pPr>
            <a:endParaRPr lang="es-CO" sz="2000" dirty="0"/>
          </a:p>
          <a:p>
            <a:pPr marL="114300" indent="0">
              <a:buNone/>
            </a:pPr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A continuación se presenta la ARI V2 a Junio 30 de 2022: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03C7524-7258-4551-A3A7-FE46AB85F3E3}"/>
              </a:ext>
            </a:extLst>
          </p:cNvPr>
          <p:cNvSpPr txBox="1"/>
          <p:nvPr/>
        </p:nvSpPr>
        <p:spPr>
          <a:xfrm>
            <a:off x="264043" y="1188780"/>
            <a:ext cx="116639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Gestión regulatoria del Plan Estratégico Quinquenal para cada vigencia, corresponde a la programada en la  Agenda Indicativa Anual, la cual hace parte integral de la Matriz del PEQ 2020-2024. </a:t>
            </a:r>
          </a:p>
        </p:txBody>
      </p:sp>
    </p:spTree>
    <p:extLst>
      <p:ext uri="{BB962C8B-B14F-4D97-AF65-F5344CB8AC3E}">
        <p14:creationId xmlns:p14="http://schemas.microsoft.com/office/powerpoint/2010/main" val="3981546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5C7557-E8E4-47F4-B9EC-71DBDF312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5367" y="168812"/>
            <a:ext cx="9652590" cy="963556"/>
          </a:xfrm>
        </p:spPr>
        <p:txBody>
          <a:bodyPr/>
          <a:lstStyle/>
          <a:p>
            <a:pPr algn="ctr"/>
            <a:r>
              <a:rPr lang="es-CO" sz="2400" dirty="0">
                <a:solidFill>
                  <a:schemeClr val="accent1">
                    <a:lumMod val="50000"/>
                  </a:schemeClr>
                </a:solidFill>
              </a:rPr>
              <a:t>MATRIZ PROYECTOS ESTRATEGICOS–PEQ 2020-2024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B4AA042-2210-A770-BEFE-69F6B59E19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028" y="803945"/>
            <a:ext cx="11046372" cy="5215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562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5C7557-E8E4-47F4-B9EC-71DBDF312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5367" y="168812"/>
            <a:ext cx="9652590" cy="963556"/>
          </a:xfrm>
        </p:spPr>
        <p:txBody>
          <a:bodyPr/>
          <a:lstStyle/>
          <a:p>
            <a:pPr algn="ctr"/>
            <a:r>
              <a:rPr lang="es-CO" sz="2400" dirty="0">
                <a:solidFill>
                  <a:schemeClr val="accent1">
                    <a:lumMod val="50000"/>
                  </a:schemeClr>
                </a:solidFill>
              </a:rPr>
              <a:t>MATRIZ PROYECTOS ESTRATEGICOS–PEQ 2020-2024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4785959"/>
              </p:ext>
            </p:extLst>
          </p:nvPr>
        </p:nvGraphicFramePr>
        <p:xfrm>
          <a:off x="587266" y="1789422"/>
          <a:ext cx="5508734" cy="3886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493CDCED-0BF9-4EB0-8EF8-54991F5282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9251187"/>
              </p:ext>
            </p:extLst>
          </p:nvPr>
        </p:nvGraphicFramePr>
        <p:xfrm>
          <a:off x="6421542" y="2327141"/>
          <a:ext cx="2428168" cy="2402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uadroTexto 15">
            <a:extLst>
              <a:ext uri="{FF2B5EF4-FFF2-40B4-BE49-F238E27FC236}">
                <a16:creationId xmlns:a16="http://schemas.microsoft.com/office/drawing/2014/main" id="{DC88B865-8D95-4D66-9AA3-33B311242850}"/>
              </a:ext>
            </a:extLst>
          </p:cNvPr>
          <p:cNvSpPr txBox="1"/>
          <p:nvPr/>
        </p:nvSpPr>
        <p:spPr>
          <a:xfrm>
            <a:off x="9561640" y="2732690"/>
            <a:ext cx="1863105" cy="32307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PEQ 2020 - 2024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57B892C6-DC84-4D4C-B03C-F0A4FF585A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3642375"/>
              </p:ext>
            </p:extLst>
          </p:nvPr>
        </p:nvGraphicFramePr>
        <p:xfrm>
          <a:off x="9383840" y="2916767"/>
          <a:ext cx="2220894" cy="751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90850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F21560A5-BEF8-4E79-B0D5-5034530B224B}"/>
              </a:ext>
            </a:extLst>
          </p:cNvPr>
          <p:cNvSpPr txBox="1"/>
          <p:nvPr/>
        </p:nvSpPr>
        <p:spPr>
          <a:xfrm>
            <a:off x="3030279" y="382772"/>
            <a:ext cx="8399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dirty="0">
                <a:solidFill>
                  <a:schemeClr val="accent1">
                    <a:lumMod val="50000"/>
                  </a:schemeClr>
                </a:solidFill>
              </a:rPr>
              <a:t>AVANCE  PEQ 2022</a:t>
            </a:r>
          </a:p>
        </p:txBody>
      </p:sp>
      <p:sp>
        <p:nvSpPr>
          <p:cNvPr id="13" name="Flecha: a la derecha 12">
            <a:extLst>
              <a:ext uri="{FF2B5EF4-FFF2-40B4-BE49-F238E27FC236}">
                <a16:creationId xmlns:a16="http://schemas.microsoft.com/office/drawing/2014/main" id="{941368EF-0339-4268-88EA-3A8ACBC61B0D}"/>
              </a:ext>
            </a:extLst>
          </p:cNvPr>
          <p:cNvSpPr/>
          <p:nvPr/>
        </p:nvSpPr>
        <p:spPr>
          <a:xfrm>
            <a:off x="5038057" y="2636874"/>
            <a:ext cx="2672315" cy="247738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ECCAB940-9F95-4A3E-BAE2-8F860B9B52B9}"/>
              </a:ext>
            </a:extLst>
          </p:cNvPr>
          <p:cNvSpPr/>
          <p:nvPr/>
        </p:nvSpPr>
        <p:spPr>
          <a:xfrm>
            <a:off x="7710372" y="1786269"/>
            <a:ext cx="3257108" cy="3795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C633B19-7237-4A14-833C-307DE4DFB5CC}"/>
              </a:ext>
            </a:extLst>
          </p:cNvPr>
          <p:cNvSpPr txBox="1"/>
          <p:nvPr/>
        </p:nvSpPr>
        <p:spPr>
          <a:xfrm>
            <a:off x="8086057" y="1847005"/>
            <a:ext cx="270598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chemeClr val="bg1"/>
                </a:solidFill>
              </a:rPr>
              <a:t>Número de productos programados año 2021:   </a:t>
            </a:r>
          </a:p>
          <a:p>
            <a:r>
              <a:rPr lang="es-CO" dirty="0">
                <a:solidFill>
                  <a:schemeClr val="bg1"/>
                </a:solidFill>
              </a:rPr>
              <a:t>             </a:t>
            </a:r>
            <a:r>
              <a:rPr lang="es-CO" sz="2400" dirty="0">
                <a:solidFill>
                  <a:schemeClr val="bg1"/>
                </a:solidFill>
              </a:rPr>
              <a:t>7</a:t>
            </a:r>
          </a:p>
          <a:p>
            <a:endParaRPr lang="es-CO" dirty="0"/>
          </a:p>
          <a:p>
            <a:endParaRPr lang="es-CO" dirty="0"/>
          </a:p>
          <a:p>
            <a:endParaRPr lang="es-CO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4EBA7A97-A4E1-4D82-82B8-84BEEC13DE46}"/>
              </a:ext>
            </a:extLst>
          </p:cNvPr>
          <p:cNvSpPr txBox="1"/>
          <p:nvPr/>
        </p:nvSpPr>
        <p:spPr>
          <a:xfrm>
            <a:off x="8094922" y="3149493"/>
            <a:ext cx="270598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chemeClr val="bg1"/>
                </a:solidFill>
              </a:rPr>
              <a:t>Número de productos ejecutados a Junio 30 de 2021:</a:t>
            </a:r>
          </a:p>
          <a:p>
            <a:r>
              <a:rPr lang="es-CO" dirty="0">
                <a:solidFill>
                  <a:schemeClr val="bg1"/>
                </a:solidFill>
              </a:rPr>
              <a:t>              </a:t>
            </a:r>
            <a:r>
              <a:rPr lang="es-CO" sz="24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778F4F4-1555-4036-BEDB-6284FE71285B}"/>
              </a:ext>
            </a:extLst>
          </p:cNvPr>
          <p:cNvSpPr txBox="1"/>
          <p:nvPr/>
        </p:nvSpPr>
        <p:spPr>
          <a:xfrm>
            <a:off x="7836191" y="4652595"/>
            <a:ext cx="3076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bg1"/>
                </a:solidFill>
              </a:rPr>
              <a:t>Avance:      51 %</a:t>
            </a:r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D8395F96-ACB3-4074-9E02-53E9BDF19114}"/>
              </a:ext>
            </a:extLst>
          </p:cNvPr>
          <p:cNvSpPr/>
          <p:nvPr/>
        </p:nvSpPr>
        <p:spPr>
          <a:xfrm>
            <a:off x="1628556" y="1690578"/>
            <a:ext cx="3409501" cy="42104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BA6B1D23-ACF1-4EA7-8FCA-62F2D97D185D}"/>
              </a:ext>
            </a:extLst>
          </p:cNvPr>
          <p:cNvSpPr txBox="1"/>
          <p:nvPr/>
        </p:nvSpPr>
        <p:spPr>
          <a:xfrm>
            <a:off x="1224520" y="1847005"/>
            <a:ext cx="3200398" cy="663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68705" indent="-6350" algn="ctr">
              <a:lnSpc>
                <a:spcPct val="107000"/>
              </a:lnSpc>
              <a:spcAft>
                <a:spcPts val="800"/>
              </a:spcAft>
            </a:pPr>
            <a:r>
              <a:rPr lang="es-CO" sz="18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OBJETIVO ESTRATÉGICO  1</a:t>
            </a:r>
            <a:endParaRPr lang="es-CO" sz="1800" dirty="0">
              <a:solidFill>
                <a:srgbClr val="FFFFF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8E41A543-1400-4671-B009-864845E3E41B}"/>
              </a:ext>
            </a:extLst>
          </p:cNvPr>
          <p:cNvSpPr txBox="1"/>
          <p:nvPr/>
        </p:nvSpPr>
        <p:spPr>
          <a:xfrm>
            <a:off x="1780949" y="2680706"/>
            <a:ext cx="301965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Desarrollar un modelo regulatorio efectivo e innovador con enfoque diferencial para que los prestadores ofrezcan servicios de acueducto, alcantarillado y aseo – AAA con calidad que transforme las condiciones de vida la población.</a:t>
            </a:r>
          </a:p>
        </p:txBody>
      </p:sp>
    </p:spTree>
    <p:extLst>
      <p:ext uri="{BB962C8B-B14F-4D97-AF65-F5344CB8AC3E}">
        <p14:creationId xmlns:p14="http://schemas.microsoft.com/office/powerpoint/2010/main" val="468505963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6E0F052F7D8D049BB205D4AAC80D1CC" ma:contentTypeVersion="18" ma:contentTypeDescription="Crear nuevo documento." ma:contentTypeScope="" ma:versionID="a48740ecdc503a6a80debe7be60a92a3">
  <xsd:schema xmlns:xsd="http://www.w3.org/2001/XMLSchema" xmlns:xs="http://www.w3.org/2001/XMLSchema" xmlns:p="http://schemas.microsoft.com/office/2006/metadata/properties" xmlns:ns2="0c3ff982-b687-4eb5-9a04-fd6efaf5d504" xmlns:ns3="ae0c3cce-6c31-4f1f-b54e-e7c442e692b0" targetNamespace="http://schemas.microsoft.com/office/2006/metadata/properties" ma:root="true" ma:fieldsID="c7560ae8be71a752f282334a663107ae" ns2:_="" ns3:_="">
    <xsd:import namespace="0c3ff982-b687-4eb5-9a04-fd6efaf5d504"/>
    <xsd:import namespace="ae0c3cce-6c31-4f1f-b54e-e7c442e692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3ff982-b687-4eb5-9a04-fd6efaf5d5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3912e655-385c-46bd-b52b-7c1134c9353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0c3cce-6c31-4f1f-b54e-e7c442e692b0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963f1d6-81ba-41f1-a10f-a01c4f40578d}" ma:internalName="TaxCatchAll" ma:showField="CatchAllData" ma:web="ae0c3cce-6c31-4f1f-b54e-e7c442e692b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e0c3cce-6c31-4f1f-b54e-e7c442e692b0" xsi:nil="true"/>
    <lcf76f155ced4ddcb4097134ff3c332f xmlns="0c3ff982-b687-4eb5-9a04-fd6efaf5d50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BC8E57D-38A6-4086-A312-B4B3B52F65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C1C85B-0861-4E25-A7CE-302DB41AA746}"/>
</file>

<file path=customXml/itemProps3.xml><?xml version="1.0" encoding="utf-8"?>
<ds:datastoreItem xmlns:ds="http://schemas.openxmlformats.org/officeDocument/2006/customXml" ds:itemID="{E0DE35B7-5460-4F99-A4BB-9842F250D9F0}">
  <ds:schemaRefs>
    <ds:schemaRef ds:uri="http://schemas.microsoft.com/office/2006/metadata/properties"/>
    <ds:schemaRef ds:uri="http://schemas.microsoft.com/office/infopath/2007/PartnerControls"/>
    <ds:schemaRef ds:uri="ae0c3cce-6c31-4f1f-b54e-e7c442e692b0"/>
    <ds:schemaRef ds:uri="0c3ff982-b687-4eb5-9a04-fd6efaf5d50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2364</TotalTime>
  <Words>887</Words>
  <Application>Microsoft Office PowerPoint</Application>
  <PresentationFormat>Panorámica</PresentationFormat>
  <Paragraphs>138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Corbel</vt:lpstr>
      <vt:lpstr>Wingdings</vt:lpstr>
      <vt:lpstr>2_Tema de Office</vt:lpstr>
      <vt:lpstr>1_Tema de Office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GESTIÓN REGULATORIA –PEQ 2020-2024</vt:lpstr>
      <vt:lpstr>MATRIZ PROYECTOS ESTRATEGICOS–PEQ 2020-2024</vt:lpstr>
      <vt:lpstr>MATRIZ PROYECTOS ESTRATEGICOS–PEQ 2020-2024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Alonso Pinzón Barbosa</dc:creator>
  <cp:lastModifiedBy>Fernando Castillo Delgado</cp:lastModifiedBy>
  <cp:revision>24</cp:revision>
  <dcterms:created xsi:type="dcterms:W3CDTF">2021-07-24T22:00:25Z</dcterms:created>
  <dcterms:modified xsi:type="dcterms:W3CDTF">2023-09-27T16:27:59Z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0x010100B6E0F052F7D8D049BB205D4AAC80D1CC</vt:lpwstr>
  </property>
  <property fmtid="{D5CDD505-2E9C-101B-9397-08002B2CF9AE}" pid="3" name="MediaServiceImageTags">
    <vt:lpwstr/>
  </property>
</Properties>
</file>